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תזמור תגובה לאירועים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אוטומציה של אירועים מעניקה למשיבים את ההקשר, ציר הזמן והפעולות שהם צריכים במהירות.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מרכיבים יומנים, התראות, שירותים, בעלים, תלות, שינויים אחרונים ותקריות קודמות כדי שצוותי תגובה יוכלו לעבור מרעש לפעולה.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טריאז'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IT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חקור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IT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מעשה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IT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אמת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IT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תא הטייס של אוטומציה של IT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התראה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מתאם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מוערך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ציר זמן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בנוי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משיב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תדרוך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ערכת פעולה של IT מוכנה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מודל זרימת עבודה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לולאת IT נקייה מפרידה בין אוטומציה בטוחה לעבודה הדורשת שיפוט.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גלה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התראות ותסמינים הם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נמצא בקורלציה בין ניטור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כלים.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העריך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השפעה, שירותים מושפעים,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בעלים, ותלות הם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מזוהה.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קואורדינטה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ספרי הפעלה, הודעות, משימות ו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מגיבים מתוזמרים.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התאושש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יש מעקב אחר פעולות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החלטה ופוסט אירוע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למידה.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הפלט הוא חבילת פעולה מאומתת של IT עם הבעלים, הוכחות והשלב הבא.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מפת ראיות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סוכנים עוקבים אחר הראיות הטכניות מאחורי כל החלטת IT.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אות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מעקב אחר עדויות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שאלת הכרעה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התראה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מדד, יומן, מעקב, שירות, חומרה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מה השתנה?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לקוחות, מערכות, SLA, הכנסות, אזור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כמה זה גרוע?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הקשר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פריסה, תקריות, תלות, בעלים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מה יכול להסביר את זה?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תגובה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ספר הפעלה, משימות, הודעות, חדר מלחמה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מי חייב לפעול?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התאוששות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תיקון, אימות, ציר זמן, נתיחה שלאחר המוות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זה יציב?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פעולות מסוננות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ממשל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סיכון וביטחון קובעים אם העבודה נפתרת, מוקצית או מסלימה.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שים לב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התראה בעלת השפעה נמוכה עם ידוע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התאוששות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שעון כוננות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קואורדינטה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בעיית שירות מצריכה ריבוי צוותים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פעולה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ערוץ אירועים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תקרית גדולה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השפעה על הלקוח, הפרת SLA, או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סיכון אבטחה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מפקד אירוע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ניתוב ברור שומר על בטוחה של עבודת IT מהירה תוך מתן הקשר טוב יותר למומחים.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חבילת פעולה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ערכת הפעולה של ה-IT מעניקה למשיבים את ההקשר הדרוש כדי לעבור באופן מיידי.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ערכת פעולה של IT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תקציר האירוע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התראה, שירות, השפעה, חומרה, בעלים ו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זמן התחלה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ציר זמן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אותות, שינויים, אירועים קשורים ומפתח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החלטות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תוכנית פעולה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ספר ריצה, משימות, מטלות בעלים והודעות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הוכחת שחזור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אימות, סגירה, פתקים שלאחר המוות, ו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מעקב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עדשת מגיב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ידוע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בשם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מקושר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השלב הבא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קנה מידה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קנה מידה מזרימת עבודה אחת של IT לבקרת שירות רציפה.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התחבר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ניטור, יומנים, עקבות,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פריסה, ITSM ו-comms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מתאם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התראות, שינויים, שירותים,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בעלים, ותלות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קואורדינטה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ספרי הפעלה, משימות, עדכונים,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ומסלולי הסלמה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למד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נתיחה שלאחר המוות, חוזרת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סיבות, ואוטומציה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הזדמנויות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תוצאה: הקשר מהיר יותר של אירוע, תיאום נקי יותר ולמידה חזקה יותר לאחר תקרית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IT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