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ORCHESTRAZIONE DELLA RISPOSTA ALL'INCIDENTE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degli incidenti fornisce rapidamente agli operatori il contesto, la sequenza temporale e le azioni di cui hanno bisogno.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assemblano registri, avvisi, servizi, proprietari, dipendenze, modifiche recenti e incidenti precedenti in modo che i team di risposta possano passare dal rumore all'azione.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Indaga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Atto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di automazione IT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Avviso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Correlato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Valutato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Cronologia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Costruito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Risponditore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Informato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Pacchetto azione IT pronto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ciclo IT pulito separa l'automazione sicura dal lavoro che necessita di giudizio.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Rileva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avvisi e i sintomi sono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erano correlati nel monitoraggio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strumenti.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Valuta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Impatto, servizi interessati,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 e dipendenze lo sono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identificato.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Coordinata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comunicazioni, attività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risponditori sono orchestrati.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azioni vengono monitorate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risoluzione e post-incidente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apprendimento.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azioni IT verificato con proprietario, prove e passaggio successivo.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tecniche dietro ogni decisione IT.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Avviso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metrica, registro, traccia, servizio, gravità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Cosa è cambiato?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clienti, sistemi, SLA, ricavi, regione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Quanto è grave?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Contesto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distribuzioni, incidenti, dipendenze, proprietari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Cosa potrebbe spiegarlo?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Risposta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attività, comunicazioni, sala di guerra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Chi deve agire?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Recupero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correzione, verifica, sequenza temporale, post-mortem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È stabile?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rischio e la fiducia determinano se il lavoro viene risolto, assegnato o intensificato.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Osserva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Avviso a basso impatto con nota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ripristino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Orologio di guardia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Coordinata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Problema del servizio che richiede il multi-team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azione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Canale dell'incidente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Incidente grave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Impatto sul cliente, violazione degli SLA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rischio per la sicurezza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Comandante dell'incidente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routing chiaro mantiene veloce il lavoro IT sicuro e fornisce agli specialisti un contesto migliore.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AZIONE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di azioni IT fornisce agli operatori il contesto necessario per agire immediatamente.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di azioni IT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Breve descrizione dell'incidente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Avviso, servizio, impatto, gravità, proprietario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ora di inizio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Cronologia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Segnali, cambiamenti, incidenti correlati e chiave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decisioni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Piano d'azione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attività, assegnazioni dei proprietari e comunicazioni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Prova di recupero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Verifica, chiusura, note post mortem 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follow-up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risponditore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Passaggio successivo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Passa da un flusso di lavoro IT al controllo continuo del servizio.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Monitoraggio, log, tracce,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distribuisce, ITSM e comunicazioni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Correlare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Avvisi, modifiche, servizi,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 e dipendenze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Coordinata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attività, aggiornamenti,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percorsi di escalation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Impara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Autopsie, ricorrenti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cause e automazione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opportunità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contesto dell'incidente più rapido, coordinamento più pulito e apprendimento post-incidente più forte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