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INCIDENTRESPONSORCHESTRATIE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Incidentautomatisering geeft hulpverleners de context, tijdlijn en acties die ze snel nodig hebben.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verzamelen logboeken, waarschuwingen, services, eigenaren, afhankelijkheden, recente wijzigingen en eerdere incidenten, zodat responsteams van lawaai naar actie kunnen overgaan.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Onderzoek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Wet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Controleer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voor IT-automatisering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Waarschuwing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Gecorreleerd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Beoordeeld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Tijdlijn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Gebouwd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Antwoordapparaat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Gebriefd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IT-actiepakket gereed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IT-lus scheidt veilige automatisering van werk dat beoordeling vereist.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Detecteren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Waarschuwingen en symptomen zijn dat wel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correleerde met de monitoring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gereedschappen.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Beoordeel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Impact, getroffen diensten,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eigenaren en afhankelijkheden zijn dat wel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geïdentificeerd.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Coördineren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communicatie, taken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hulpverleners zijn georkestreerd.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Herstellen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Acties worden bijgehouden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resolutie en post-incident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leren.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een geverifieerd IT-actiepakket met eigenaar, bewijsmateriaal en volgende stap.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monitoren het technische bewijs achter elke IT-beslissing.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Waarschuwing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metrisch, log, trace, service, ernst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is er veranderd?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klanten, systemen, SLA, omzet, regio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Hoe erg is het?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implementaties, incidenten, afhankelijkheden, eigenaren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zou dit kunnen verklaren?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Reactie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taken, communicatie, oorlogsruimte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Wie moet handelen?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Herstel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oplossing, verificatie, tijdlijn, postmortem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stabiel?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acties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Risico en vertrouwen bepalen of het werk wordt opgelost, toegewezen of geëscaleerd.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Observeer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Waarschuwing met lage impact en bekend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herstelpad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Wacht op afroep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Coördineren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Serviceprobleem waarvoor meerdere teams nodig zijn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Incidentkanaal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Groot incident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 op de klant, schending van de SLA,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veiligheidsrisico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Incidentcommandant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Duidelijke routing zorgt ervoor dat veilig IT-werk snel verloopt en dat specialisten een betere context krijgen.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ACTIEPAKKET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IT-actiepakket geeft hulpverleners de context die nodig is om onmiddellijk actie te ondernemen.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IT-actiepakket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Incidentoverzicht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Waarschuwing, service, impact, ernst, eigenaar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starttijd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Tijdlijn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Signalen, wijzigingen, gerelateerde incidenten en sleutel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beslissingen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Actieplan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taken, eigenaarstoewijzingen en communicatie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Herstelbewijs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Verificatie, afsluiting, postmortale aantekeningen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vervolgonderzoek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Responderlens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Volgende stap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IT-workflow naar continue servicecontrole.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Monitoring, logs, traceringen,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implementeert ITSM en communicatie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Correleer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Waarschuwingen, wijzigingen, services,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eigenaren en afhankelijkheden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Coördineren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taken, updates,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escalatiepaden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Leer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Postmortems, terugkerend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oorzaken en automatisering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kansen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snellere incidentcontext, schonere coördinatie en sterker leren na incidenten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