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ORQUESTRAÇÃO DE RESPOSTA A INCIDENTES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incidentes fornece aos respondentes o contexto, o cronograma e as ações necessárias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reúnem logs, alertas, serviços, proprietários, dependências, mudanças recentes e incidentes anteriores para que as equipes de resposta possam passar do ruído à ação.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Triagem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Investigar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Verificar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 de TI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Alerta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Correlacionado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Avaliado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Linha do tempo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Construído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Respondente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Informado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Pacote de ações de TI pronto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ciclo de TI limpo separa a automação segura do trabalho que precisa de julgamento.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Alertas e sintomas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correlacionado através do monitoramento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ferramentas.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Avaliar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Impacto, serviços afetados,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proprietários e dependências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identificado.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Coordenada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comunicações, tarefas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respondentes são orquestrados.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Recuperar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 ações são rastreadas por meio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resolução e pós-incidente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aprendizagem.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ação de TI verificado com proprietário, evidências e próxima etapa.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técnicas por trás de cada decisão de TI.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Alerta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métrica, log, rastreamento, serviço, gravidade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mudou?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clientes, sistemas, SLA, receita, região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Quão ruim é isso?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implantações, incidentes, dependências, proprietários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que poderia explicar isso?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Resposta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tarefas, comunicações, sala de guerra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Quem deve agir?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Recuperação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correção, verificação, cronograma, postmortem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É estável?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risco e a confiança determinam se o trabalho será resolvido, atribuído ou escalado.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Observe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 de baixo impacto com informações conhecidas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recuperação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Vigilância de plantão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Coordenada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de serviço que precisa de várias equipes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ação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Canal de incidente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Incidente grave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 no cliente, violação de SLA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de segurança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Comandante do incidente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claro mantém o trabalho de TI seguro e rápido, ao mesmo tempo que fornece melhor contexto aos especialistas.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AÇÃO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ações de TI fornece aos respondentes o contexto necessário para agir imediatamente.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ações de TI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do incidente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Alerta, serviço, impacto, gravidade, proprietário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hora de início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Linha do tempo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Sinais, mudanças, incidentes relacionados e principais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decisões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Plano de ação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tarefas, atribuições de proprietário e comunicações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Prova de recuperação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Verificação, encerramento, notas post mortem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acompanhamento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 resposta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Próximo passo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de TI para controle de serviço contínuo.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Monitoramento, logs, rastreamentos,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implantações, ITSM e comunicações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Correlacionar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Alertas, alterações, serviços,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proprietários e dependências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Coordenada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tarefas, atualizações,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caminhos de escalonamento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Aprenda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Postmortems, recorrentes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causas e automação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oportunidades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contexto de incidente mais rápido, coordenação mais limpa e aprendizado pós-incidente mais forte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TI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