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事件响应编排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事件自动化为响应者提供了他们快速需要的背景、时间表和行动。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代理收集日志、警报、服务、所有者、依赖项、最近的更改和之前的事件，以便响应团队可以从噪音转向行动。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分类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调查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法案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验证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IT自动化驾驶舱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警报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相关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评估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时间线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建成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响应者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简报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 行动包已准备就绪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干净的 IT 循环将安全自动化与需要判断的工作分开。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检测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警报和症状是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跨监测相关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工具。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评估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影响、受影响的服务、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所有者和依赖项是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确定。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坐标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操作手册、通信、任务和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响应者是精心安排的。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恢复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操作通过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决议和事件后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学习。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输出是经过验证的 IT 操作数据包，其中包含所有者、证据和下一步。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代理监控每个 IT 决策背后的技术证据。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警报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指标、日志、跟踪、服务、严重性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发生了什么变化？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客户、系统、SLA、收入、区域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有多糟糕？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背景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部署、事件、依赖项、所有者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什么可以解释呢？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回应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操作手册、任务、通讯、作战室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谁必须采取行动？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恢复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修复、验证、时间表、事后分析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稳定吗？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过滤的操作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风险和信心决定工作是否得到解决、分配或升级。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观察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已知的低影响警报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恢复路径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待命手表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坐标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需要多团队的服务问题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事件频道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重大事件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客户影响、SLA 违规，或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安全风险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事件指挥官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清晰的路由可确保快速安全的 IT 工作，同时为专家提供更好的背景信息。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行动包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IT 行动包为响应人员提供了立即采取行动所需的背景信息。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 行动包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事件简介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警报、服务、影响、严重性、所有者和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开始时间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时间线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信号、变化、相关事件和关键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决定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行动计划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操作手册、任务、所有者分配和通信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恢复证明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验证、结束、事后记录以及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后续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应答器镜头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下一步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从单一 IT 工作流程扩展到持续的服务控制。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监控、日志、跟踪、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部署、ITSM 和通信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关联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警报、变更、服务、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所有者和依赖项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坐标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操作手册、任务、更新、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和升级路径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学习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事后分析，重复出现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原因和自动化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机会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结果：更快的事件背景、更清晰的协调以及更强的事件后学习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