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أتمتة المدخول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المدخول وتحديد الأولويات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كيفية تصنيف الطلبات الجديدة وتسجيلها مقابل أهداف العمل وتوجيهها إلى الإدارة وإعدادها للمراجعة.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التقاط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باب أمامي واحد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تصنيف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عمل قابل للمقارنة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النتيجة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رتبة مرجحة بالهدف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جاهز للقرار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النتيجة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حزمة حوكمة تتيح لصانعي القرار الموافقة أو إعادة التوجيه أو الرفض بثقة.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نموذج التشغيل التوضيحي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باب أمامي واحد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يجب أن يدخل كل طلب في قائمة انتظار واحدة قبل أن يصبح قيد العمل.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تبدأ الأتمتة بتطبيع الطلب. يجمع وكيل الاستلام الحد الأدنى من السياق القابل للتطبيق، ويكتشف التكرارات، وينشئ سجلاً واحدًا قابلاً للمقارنة.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حالة الأعمال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البريد الإلكتروني / الفرق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جيرا / الخدمة الآن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طلب التوجيه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سجل المدخول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الراعي والمالك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بيان المشكلة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نتيجة الأعمال المتوقعة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الحجم / التوقيت الخام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لمست الأنظمة والفرق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علامات المخاطر أو الامتثال المعروفة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بوابة الجودة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لا تتم متابعة الطلب حتى يتوفر لديه ما يكفي من الأدلة لتصنيفه وتسجيله وتوجيهه.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سياق مفقود -&gt; اسأل الطالب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تم اكتشاف تكرار -&gt; دمج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العمل الحساس -&gt; العلم مبكرًا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نموذج التشغيل التوضيحي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التصنيف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يحول التصنيف الطلبات الغامضة إلى عناصر عمل قابلة للمقارنة.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يتلقى كل طلب بصمة منظمة: نوع العمل، والموضوع الاستراتيجي، والإلحاح، والتعقيد، والمخاطر، والاكتمال.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إشارة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مثال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إخراج المصنف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لماذا يهم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العمل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نوع العمل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طلب منتج جديد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بناء القدرة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يقارن المثل بالمثل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تعيين المسار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رابط الهدف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حماية الإيرادات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الهدف الاستراتيجي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يتصل بالمحفظة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قيمة النتيجة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شكل التسليم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فريقان، لمسة SAP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التعقيد المتوسط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يحدد عمق المراجعة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أصحاب الطريق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علم المخاطر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عملية منظمة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مراجعة الامتثال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يتجنب إعادة العمل في وقت متأخر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أضف الأدلة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النتيجة: ترى الإدارة عنصر عمل بنفس الحقول في كل مرة، حتى عند وصول الطلب الأصلي كطلب غامض.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نموذج التشغيل التوضيحي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التسجيل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إن تسجيل النقاط يجعل المفاضلات مرئية قبل الحكم.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يقوم الوكيل بتسجيل كل طلب مقابل أهداف العمل المتفق عليها، ثم يشرح سبب التصنيف حتى يتمكن القادة من تحدي الافتراضات.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نموذج التسجيل المرجح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التوافق الاستراتيجي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تأثير العملاء / الإيرادات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التنظيمية أو الحد من المخاطر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ثقة التسليم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كفاءة التكلفة/الجهد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تصنيف توضيحي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بوابة تأهيل العملاء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تنظيف تقرير تخطيط موارد المؤسسات (ERP).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تحديث الويكي الداخلي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يجب أن تحمل كل نتيجة مبررًا منطقيًا ومستوى ثقة وقائمة الأدلة المفقودة.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نموذج التشغيل التوضيحي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توجيه الحوكمة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يجب أن يكون توجيه الحوكمة حتميًا.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يقوم منطق التوجيه بتحويل النتيجة والحجم والمخاطر والحاجة إلى التمويل إلى مسار المراجعة الصحيح. العمل ذو القيمة العالية يتحرك بسرعة؛ العمل عالي المخاطر يحصل على التدقيق الصحيح.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مخاطر منخفضة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جهد صغير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موافقة المسار السريع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تأثير متوسط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الموارد المشتركة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مراجعة البرنامج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استثمار عالي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أو المقايضة الاستراتيجية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مجلس المحفظة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السياسة والأمن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أو مشغل الامتثال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مراجعة متخصصة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قرار التوجيه = عتبة النتيجة + نطاق الاستثمار + مؤشر المخاطر + الأدلة المطلوبة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نموذج التشغيل التوضيحي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مراجعة الحزمة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يحتاج صناع القرار إلى حزمة جاهزة، وليس تذكرة أولية.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الناتج النهائي هو ملخص موجز للحوكمة: سياق كافٍ لاتخاذ القرار، وأدلة كافية للثقة، والإجراء التالي الواضح.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موجز القرار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طلب ملخص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ما الذي يتم طرحه، ومن يملكه، وما هي نتائج الأعمال التي يدعمها.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توصية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الموافقة أو إعادة التوجيه أو التأجيل أو الرفض بمنطق وثقة.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حزمة الأدلة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قم بتسجيل الدوافع والتبعيات والفحوصات المكررة والمخاطر والسياق المفقود.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قرارات مفتوحة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التمويل، التسلسل، استثناءات السياسة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مسار الحوكمة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المسار السريع / البرنامج / المجلس / المتخصص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الخطوة التالية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مراجعة المالك، الاجتماع، الموعد المحدد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يبدأ اجتماع المراجعة بقرار، وليس بالاكتشاف.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نموذج التشغيل التوضيحي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