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ANSAUGAUTOMATISIERUNG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Aufnahme und Priorisierung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Wie neue Anfragen klassifiziert, anhand von Geschäftszielen bewertet, an die Governance weitergeleitet und zur Prüfung vorbereitet werden.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Erfassen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Eine Haustür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Klassifizieren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Vergleichbare Arbeit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Punktzahl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Zielgewichteter Rang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Entscheidungsbereit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ERGEBNIS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Ein Governance-Paket, mit dem Entscheidungsträger vertrauensvoll genehmigen, umleiten oder ablehnen können.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Anschauliches Betriebsmodell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EINE HAUSTÜR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Jede Anfrage sollte in eine Warteschlange gelangen, bevor sie zur Arbeit wird.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Die Automatisierung beginnt mit der Normalisierung der Nachfrage. Der Aufnahmeagent sammelt den minimal lebensfähigen Kontext, erkennt Duplikate und erstellt einen vergleichbaren Datensatz.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Geschäftsfall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 / Teams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Lenkungsanfrage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EINNAHMEAUFZEICHNUNG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Sponsor und Eigentümer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Problemstellung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Erwartetes Geschäftsergebnis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Grobe Größe/Timing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Systeme und Teams berührt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Bekannte Risiko- oder Compliance-Flags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Qualitätstor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Die Anfrage wird erst fortgesetzt, wenn genügend Beweise für die Klassifizierung, Bewertung und Weiterleitung vorliegen.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Fehlender Kontext -&gt; Anfragenden fragen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Duplikat erkannt -&gt; zusammenführen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Sensible Arbeit -&gt; frühzeitig melden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Anschauliches Betriebsmodell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KLASSIFIZIERUNG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Durch die Klassifizierung werden mehrdeutige Anfragen in vergleichbare Arbeitselemente umgewandelt.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Jede Anfrage erhält einen strukturierten Fingerabdruck: Arbeitstyp, strategisches Thema, Dringlichkeit, Komplexität, Risiko und Vollständigkeit.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Signal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Beispiel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Ausgabe des Klassifikators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Warum es wichtig ist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Aktion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Arbeitstyp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Neue Produktanfrage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Fähigkeitsaufbau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Vergleicht gleichwertige Produkte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Pfad zuweisen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Ziellink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Umsatzschutz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Strategisches Ziel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Verbindet sich mit dem Portfolio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Punktewert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Lieferform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Zwei Trupps, SAP-Touch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Mittlere Komplexität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Legt die Überprüfungstiefe fest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Routenbesitzer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Risikoflagge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Geregelter Prozess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Compliance-Überprüfung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Vermeidet verspätete Nacharbeiten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Beweise hinzufügen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Ergebnis: Governance sieht jedes Mal ein Arbeitselement mit denselben Feldern, auch wenn die ursprüngliche Anfrage als vage Anfrage einging.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Anschauliches Betriebsmodell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WERTEN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Durch das Scoring werden Kompromisse vor der Governance sichtbar.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Der Agent bewertet jede Anfrage anhand vereinbarter Geschäftsziele und erklärt dann, was zu der Einstufung geführt hat, damit Führungskräfte die Annahmen hinterfragen können.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GEWICHTETES BEWERTUNGSMODELL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Strategische Passform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Auswirkungen auf Kunden/Umsatz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Regulatorische oder Risikominderung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Liefervertrauen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Kosten-/Aufwandeffizienz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ILLUSTRATIVER RANG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Kunden-Onboarding-Portal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Bereinigung von ERP-Berichten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Interne Wiki-Aktualisierung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Jede Bewertung sollte eine Begründung, ein Konfidenzniveau und eine Liste fehlender Beweise enthalten.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Anschauliches Betriebsmodell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GOVERNANCE-ROUTING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Das Governance-Routing sollte deterministisch sein.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Durch die Routing-Logik werden Punktestand, Größe, Risiko und Finanzierungsbedarf in den richtigen Überprüfungspfad umgewandelt. Hochwertige Arbeit bewegt sich schnell; Hochrisikoarbeit erhält die richtige Prüfung.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Geringes Risiko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kleiner Aufwand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Schnelle Genehmigung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Mittlere Wirkung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gemeinsame Ressourcen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Programmüberprüfung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Hohe Investition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oder strategischer Kompromiss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Portfoliorat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Politik, Sicherheit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oder Compliance-Trigger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Fachgutachten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Routing-Entscheidung = Punkteschwelle + Investitionsband + Risikoauslöser + erforderliche Nachweise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Anschauliches Betriebsmodell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REVIEW-PAKET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Entscheidungsträger benötigen ein vorbereitetes Paket, kein rohes Ticket.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Das Endergebnis ist ein prägnantes Governance-Briefing: genügend Kontext für eine Entscheidung, genügend Beweise, auf die man vertrauen kann, und eine klare nächste Aktion.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ENTSCHEIDUNGSKURZE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Zusammenfassung anfordern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Was wird gefragt, wem gehört es und welches Geschäftsergebnis unterstützt es?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Empfehlung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Genehmigen, umleiten, zurückstellen oder ablehnen – mit Begründung und Zuversicht.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Beweispaket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Bewerten Sie Treiber, Abhängigkeiten, doppelte Prüfungen, Risiken und fehlenden Kontext.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Offene Entscheidungen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Finanzierung, Reihenfolge, politische Ausnahmen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Governance-Pfad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Programm / Rat / Spezialist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Nächster Schritt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Bewertungseigentümer, Besprechung, Fälligkeitsdatum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Das Überprüfungstreffen beginnt mit einer Entscheidung, nicht mit einer Entdeckung.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Anschauliches Betriebsmodell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