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AUTOMATIZACIÓN DE ADMISIÓN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Admisión y priorización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Cómo se clasifican las nuevas solicitudes, se califican según los objetivos comerciales, se dirigen a la gobernanza y se preparan para su revisión.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Capturar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una puerta de entrada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clasificar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Trabajo comparable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Puntuación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Clasificación ponderada por objetivos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Listo para tomar decisiones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Un paquete de gobernanza que permite a los tomadores de decisiones aprobar, redirigir o rechazar con confianza.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UNA PUERTA PRINCIPAL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Cada solicitud debe ingresar a una cola antes de que se convierta en trabajo.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La automatización comienza por normalizar la demanda. El agente de admisión recopila el contexto mínimo viable, detecta duplicados y crea un registro comparable.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Caso de negocio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Correo electrónico / Equipos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Servicio Ahora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Solicitud de dirección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REGISTRO DE ADMISIÓN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Patrocinador y propietario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Declaración del problema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Resultado empresarial esperado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Tamaño aproximado/timing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Sistemas y equipos tocados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Indicadores de riesgo o cumplimiento conocidos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Puerta de calidad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solicitud no procede hasta que tenga evidencia suficiente para clasificar, calificar y encaminar.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Falta contexto -&gt; preguntar al solicitante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Duplicado detectado -&gt; fusionar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Trabajo sensible -&gt; marcar temprano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CLASIFICACIÓN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La clasificación convierte preguntas ambiguas en elementos de trabajo comparables.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Cada solicitud recibe una huella digital estructurada: tipo de trabajo, tema estratégico, urgencia, complejidad, riesgo e integridad.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señal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Ejemplo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Salida del clasificador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Por qué es importante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acción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Tipo de trabajo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Solicitud de nuevo producto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Desarrollo de capacidades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Compara comparables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Asignar ruta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Enlace de objetivo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Protección de ingresos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Objetivo estratégico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 conecta al portafolio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Valor de puntuación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Forma de entrega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Dos plantillas, toque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Complejidad media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Establece profundidad de revisión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Propietarios de rutas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bandera de riesgo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Proceso regulado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Revisión de cumplimiento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Evita retrabajos tardíos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Agregar evidencia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Resultado: la gobernanza ve un elemento de trabajo con los mismos campos cada vez, incluso cuando la solicitud original llegó como una pregunta vaga.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PUNTUACIÓN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La puntuación hace que las compensaciones sean visibles antes que la gobernanza.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El agente califica cada solicitud según los objetivos comerciales acordados y luego explica qué impulsó la clasificación para que los líderes puedan cuestionar las suposiciones.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MODELO DE PUNTUACIÓN PONDERADA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Ajuste estratégico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Impacto en el cliente/ingresos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Regulación o reducción de riesgos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Confianza en la entrega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Eficiencia costo/esfuerzo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RANGO ILUSTRATIVO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Portal de incorporación de clientes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Limpieza de informes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Actualización interna de wiki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Cada puntuación debe incluir una justificación, un nivel de confianza y una lista de pruebas faltantes.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ruta de gobernanza debe ser determinista.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lógica de enrutamiento convierte la puntuación, el tamaño, el riesgo y la necesidad de financiación en el camino de revisión correcto. El trabajo de alto valor avanza rápido; el trabajo de alto riesgo recibe el escrutinio adecuado.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Bajo riesgo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pequeño esfuerzo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Aprobación rápida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Impacto medio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recursos compartidos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Revisión del programa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Alta inversión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 compensación estratégica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consejo de cartera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Política, seguridad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 disparador de cumplimiento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Revisión de especialistas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Decisión de ruta = umbral de puntuación + banda de inversión + desencadenante de riesgo + evidencia requerida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REVISIÓN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Los tomadores de decisiones necesitan un paquete preparado, no un boleto sin editar.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El resultado final es un informe de gobernanza conciso: contexto suficiente para decidir, evidencia suficiente para confiar y una próxima acción clara.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RESUMEN DE DECISIÓN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Resumen de la solicitud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Qué se pregunta, a quién pertenece y qué resultado empresarial respalda.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Recomendación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Aprobar, redirigir, diferir o rechazar, con fundamento y confianza.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paquete de evidencia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Factores de puntuación, dependencias, comprobaciones duplicadas, riesgos y contexto faltante.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Decisiones abiertas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Financiamiento, secuenciación, excepciones de políticas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Camino de gobernanza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programa / consejo / especialista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Siguiente paso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Propietario de la revisión, reunión, fecha de vencimiento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La reunión de revisión comienza con una decisión, no con un descubrimiento.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operativo ilustrativo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