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AUTOMATISATION D'ADMISSION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Accueil et priorisation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Comment les nouvelles demandes sont classées, évaluées par rapport aux objectifs commerciaux, acheminées vers la gouvernance et préparées pour examen.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Capturer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Une porte d'entrée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Classer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Travail comparable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Score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Classement pondéré par objectif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Prêt à prendre des décisions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RÉSULTAT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Un package de gouvernance qui permet aux décideurs d’approuver, de réorienter ou de rejeter en toute confiance.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Modèle opérationnel illustratif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UNE PORTE D'ENTRÉE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Chaque demande doit entrer dans une file d'attente avant de devenir un travail.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L'automatisation commence par normaliser la demande. L'agent d'admission collecte le contexte minimum viable, détecte les doublons et crée un enregistrement comparable.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Analyse de rentabilisation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Équipes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 / 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Demande de pilotage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ENREGISTREMENT D'ADMISSION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Commanditaire et propriétaire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Énoncé du problème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Résultat commercial attendu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Taille approximative / timing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Systèmes et équipes touchés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Indicateurs de risque ou de conformité connus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Porte de qualité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 demande n'est pas traitée tant qu'elle n'a pas suffisamment de preuves pour classer, noter et acheminer.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Contexte manquant -&gt; demander au demandeur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Doublon détecté -&gt; fusionner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Travaux sensibles -&gt; signaler tôt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Modèle opérationnel illustratif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CLASSEMENT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La classification transforme les demandes ambiguës en éléments de travail comparables.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Chaque demande reçoit une empreinte structurée : type de travail, thème stratégique, urgence, complexité, risque et exhaustivité.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Signal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Exemple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Sortie du classificateur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Pourquoi c'est important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Action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Type de travail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Demande de nouveau produit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Renforcement des capacités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Compare à l'identique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Attribuer un chemin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Lien vers l'objectif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Protection des revenus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Objectif stratégique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Se connecte au portefeuille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Valeur du score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Forme de livraison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Deux escouades, SAP touch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Complexité moyenne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Définit la profondeur de l'examen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Propriétaires d'itinéraires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Indicateur de risque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Processus réglementé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Examen de conformité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Évite les retouches tardives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Ajouter des preuves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Résultat : la gouvernance voit à chaque fois un élément de travail avec les mêmes champs, même lorsque la demande d'origine est arrivée sous la forme d'une demande vague.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Modèle opérationnel illustratif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NOTATION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La notation rend les compromis visibles avant la gouvernance.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L'agent évalue chaque demande par rapport aux objectifs commerciaux convenus, puis explique ce qui a motivé le classement afin que les dirigeants puissent remettre en question les hypothèses.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MODÈLE DE NOTATION PONDÉRÉ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Ajustement stratégique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Impact client/revenu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Réglementaire ou réduction des risques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Confiance de livraison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Efficacité coût/effort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RANG ILLUSTRatif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Portail d'intégration des clients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Nettoyage du rapport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Actualisation du wiki interne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Chaque score doit comporter une justification, un niveau de confiance et une liste de preuves manquantes.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Modèle opérationnel illustratif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ROUTAGE DE GOUVERNANCE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Le routage de la gouvernance doit être déterministe.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La logique de routage transforme le score, la taille, le risque et le besoin de financement en une voie d'examen appropriée. Les travaux de grande valeur évoluent rapidement ; le travail à haut risque fait l’objet d’un examen minutieux.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Faible risque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petit effort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Approbation accélérée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Impact moyen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ressources partagées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Examen du programme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Investissement élevé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ou compromis stratégique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Conseil de portefeuille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Politique, sécurité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ou déclencheur de conformité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Examen spécialisé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Décision de routage = seuil de score + bande d'investissement + déclencheur de risque + preuves requises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Modèle opérationnel illustratif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DOSSIER DE RÉVISION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Les décideurs ont besoin d’un dossier préparé, pas d’un ticket brut.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Le résultat final est un dossier de gouvernance concis : suffisamment de contexte pour décider, suffisamment de preuves pour se fier et une prochaine action claire.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NOTE DE DÉCISION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Récapitulatif de la demande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Que demande-t-on, à qui appartient-il et quels résultats commerciaux cela soutient-il ?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Recommandation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Approuvez, redirigez, reportez ou rejetez, avec justification et confiance.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Dossier de preuves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Notez les facteurs, les dépendances, les contrôles en double, les risques et le contexte manquant.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Décisions ouvertes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Financement, séquencement, exceptions politiques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Parcours de gouvernance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Fast-track / programme / conseil / spécialiste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Étape suivante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Propriétaire de l'examen, réunion, date d'échéance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La réunion d'examen commence par une décision, pas par une découverte.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Modèle opérationnel illustratif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