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AUTOMAZIONE DELL'ASPIRAZIONE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Assunzione e definizione delle priorità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Come le nuove richieste vengono classificate, valutate rispetto agli obiettivi aziendali, instradate alla governance e preparate per la revisione.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Cattura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Una porta d'ingresso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Classificare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Lavoro comparabile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Punteggio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Classifica ponderata per obiettivi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Pronto per prendere decisioni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RISULTATO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Un pacchetto di governance che consente ai decisori di approvare, reindirizzare o rifiutare con sicurezza.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Modello operativo illustrativo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UNA PORTA D'INGRESSO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Ogni richiesta dovrebbe entrare in una coda prima che diventi lavoro.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L’automazione inizia normalizzando la domanda. L'agente di immissione raccoglie il contesto minimo possibile, rileva i duplicati e crea un record comparabile.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Caso aziendale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E-mail/Team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Jira/ServiceNow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Richiesta di sterzo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REGISTRAZIONE DELL'ASPIRAZIONE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Sponsor e proprietario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Dichiarazione del problema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Risultato aziendale atteso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Dimensioni/tempi approssimativi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Sistemi e team si sono toccati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Flag di rischio o conformità noti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Porta di qualità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La richiesta non procederà finché non avrà prove sufficienti per classificare, assegnare un punteggio e instradare.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Contesto mancante -&gt; chiedi al richiedente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Rilevato duplicato -&gt; unisci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Lavoro delicato -&gt; segnala in anticipo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Modello operativo illustrativo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CLASSIFICAZIONE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La classificazione trasforma le domande ambigue in elementi di lavoro comparabili.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Ogni richiesta riceve un'impronta strutturata: tipologia di lavoro, tema strategico, urgenza, complessità, rischio e completezza.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Segnale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Esempio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Uscita del classificatore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Perché è importante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Azione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Tipo di lavoro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Richiesta nuovo prodotto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Sviluppo di capacità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Confronta allo stesso modo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Assegna percorso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Collegamento obiettivo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Tutela dei ricavi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Obiettivo strategico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Si collega al portafoglio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Valore del punteggio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Forma di consegna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Due squadre, tocco SAP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Complessità media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Imposta la profondità della revisione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Proprietari del percorso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Bandiera di rischio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Processo regolamentato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Revisione della conformità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Evita rilavorazioni tardive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Aggiungi prove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Risultato: la governance vede ogni volta un elemento di lavoro con gli stessi campi, anche quando la richiesta originale è arrivata come una richiesta vaga.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Modello operativo illustrativo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PUNTEGGIO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Il punteggio rende i compromessi visibili prima della governance.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L'agente assegna un punteggio a ciascuna richiesta rispetto agli obiettivi aziendali concordati, quindi spiega cosa ha determinato la classificazione in modo che i leader possano contestare le ipotesi.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MODELLO DI PUNTEGGIO PONDERATO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Vestibilità strategica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Impatto sui clienti/ricavi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Riduzione normativa o del rischio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Fiducia nella consegna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Efficienza costi/sforzi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CLASSIFICA ILLUSTRATIVA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Portale di onboarding dei clienti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Pulizia dei report ERP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Aggiornamento wiki interno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Ogni punteggio dovrebbe contenere una motivazione, un livello di confidenza e un elenco delle prove mancanti.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Modello operativo illustrativo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Il percorso della governance dovrebbe essere deterministico.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La logica di routing trasforma il punteggio, le dimensioni, il rischio e le esigenze di finanziamento nel giusto percorso di revisione. Il lavoro di alto valore si muove velocemente; il lavoro ad alto rischio riceve il giusto esame.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Basso rischio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piccolo sforzo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Approvazione rapida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Impatto medio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risorse condivise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Revisione del programma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Elevato investimento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 un compromesso strategico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Consiglio di portafoglio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Politica, sicurezza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 trigger di conformità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Revisione specialistica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Decisione di routing = soglia di punteggio + fascia di investimento + fattore di rischio + prova richiesta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Modello operativo illustrativo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REVISIONE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I decisori hanno bisogno di un pacchetto preparato, non di un biglietto grezzo.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Il risultato finale è un brief conciso sulla governance: contesto sufficiente per decidere, prove sufficienti di cui fidarsi e una chiara azione successiva.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BREVE DECISIONE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Richiedi riepilogo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Cosa viene chiesto, chi lo possiede e quali risultati aziendali supporta.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Raccomandazione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Approvare, reindirizzare, rinviare o rifiutare, con motivazione e sicurezza.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Pacchetto prove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Assegna un punteggio a fattori trainanti, dipendenze, controlli duplicati, rischi e contesto mancante.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Decisioni aperte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Finanziamenti, sequenzialità, eccezioni politiche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Percorso di governance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Corsia preferenziale/programma/consiglio/specialista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Prossimo passo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Controlla il proprietario, la riunione, la data di scadenza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L'incontro di revisione inizia con una decisione, non con una scoperta.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Modello operativo illustrativo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