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AUTOMAÇÃO DE ADMISSÃO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Ingestão e priorização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Como as novas solicitações são classificadas, pontuadas em relação às metas de negócios, encaminhadas para a governança e preparadas para revisão.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Capturar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Uma porta da frente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Classificar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Trabalho comparável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Pontuação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Classificação ponderada por meta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Pronto para decisões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Um pacote de governação que permite aos decisores aprovar, redireccionar ou rejeitar com confiança.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operacional ilustrativo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UMA PORTA DA FRENTE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Cada solicitação deve entrar em uma fila antes de se tornar trabalho.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 automação começa normalizando a demanda. O agente de admissão coleta o contexto mínimo viável, detecta duplicatas e cria um registro comparável.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Caso de negócios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Equipes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Solicitação de direção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REGISTRO DE INGESTÃO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Patrocinador e proprietário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Declaração do problema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Resultado comercial esperado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Tamanho/tempo aproximado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Sistemas e equipes tocados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Riscos conhecidos ou sinalizadores de conformidade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Portão de qualidade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 solicitação não prossegue até que tenha evidências suficientes para classificar, pontuar e encaminhar.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Contexto ausente -&gt; perguntar ao solicitante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Duplicata detectada -&gt; mesclagem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Trabalho delicado -&gt; sinalizar antecipadamente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operacional ilustrativo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CLASSIFICAÇÃO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A classificação transforma solicitações ambíguas em itens de trabalho comparáveis.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Cada solicitação recebe uma impressão digital estruturada: tipo de trabalho, tema estratégico, urgência, complexidade, risco e abrangência.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Sinal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Exemplo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Saída do classificador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Por que isso importa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Ação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Tipo de trabalho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Solicitação de novo produto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Desenvolvimento de capacidade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Compara igual por igual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Atribuir caminho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Link de meta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Proteção de receitas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Objetivo estratégico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Conecta-se ao portfólio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Valor da pontuação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Forma de entrega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Duas equipes, toque SAP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Complexidade média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Define a profundidade da revisão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Proprietários de rotas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Sinalizador de risco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Processo regulamentado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Revisão de conformidade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Evita retrabalho tardio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Adicionar evidências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Resultado: a governança sempre vê um item de trabalho com os mesmos campos, mesmo quando a solicitação original chega como uma pergunta vaga.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operacional ilustrativo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PONTUAÇÃO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A pontuação torna as compensações visíveis antes da governação.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 agente avalia cada solicitação de acordo com as metas de negócios acordadas e, em seguida, explica o que motivou a classificação para que os líderes possam desafiar as suposições.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MODELO DE PONTUAÇÃO PONDERADA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Ajuste estratégico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Impacto no cliente/receita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Regulamentação ou redução de risco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Confiança na entrega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Eficiência custo/esforço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CLASSIFICAÇÃO ILUSTRATIVA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Portal de integração do cliente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Limpeza de relatório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Atualização interna do wiki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Cada pontuação deve conter uma justificativa, um nível de confiança e uma lista de evidências faltantes.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operacional ilustrativo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ROTEIRO DE GOVERNANÇA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roteamento da governança deve ser determinístico.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 lógica de roteamento transforma pontuação, tamanho, risco e necessidade de financiamento no caminho de revisão correto. O trabalho de alto valor avança rapidamente; o trabalho de alto risco recebe o escrutínio correto.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Baixo risco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pequeno esforço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Aprovação rápida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Impacto médio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recursos compartilhados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Revisão do programa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Alto investimento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ou troca estratégica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Conselho de portfólio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Política, segurança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ou gatilho de conformidade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Revisão especializada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Decisão de roteamento = limite de pontuação + faixa de investimento + gatilho de risco + evidências exigidas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operacional ilustrativo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REVISÃO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Os decisores precisam de um pacote preparado e não de um bilhete bruto.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 resultado final é um resumo conciso da governação: contexto suficiente para decidir, provas suficientes para confiar e uma próxima ação clara.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RESUMO DE DECISÃO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Solicitar resumo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 que está sendo solicitado, quem é o proprietário e que resultado de negócios ele suporta.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Recomendação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Aprovar, redirecionar, adiar ou rejeitar, com fundamentação e confiança.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Pacote de evidências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Pontue drivers, dependências, verificações duplicadas, riscos e contexto ausente.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Decisões abertas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Financiamento, sequenciamento, exceções políticas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Caminho de governança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programa / conselho / especialista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Próxima etapa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Avaliar proprietário, reunião, data de vencimento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 reunião de revisão começa com uma decisão, não com uma descoberta.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Modelo operacional ilustrativo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