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进气自动化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摄入量和优先顺序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如何对新请求进行分类、根据业务目标进行评分、路由至治理并准备进行审核。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捕获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一扇前门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可比工作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分数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目标加权排名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决策就绪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结果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一个治理包，让决策者可以放心地批准、重定向或拒绝。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一扇前门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每个请求在成为工作之前都应该进入一个队列。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自动化始于需求正常化。接收代理收集最小可行的上下文，检测重复项，并创建一个可比较的记录。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商业案例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电子邮件/团队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吉拉/ServiceNow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转向要求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摄入量记录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赞助商和所有者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问题陈述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预期业务成果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粗略尺寸/时间安排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触及的系统和团队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已知风险或合规标志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质量门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在有足够的证据进行分类、评分和路由之前，请求不会继续进行。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缺少上下文 -&gt; 询问请求者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检测到重复 -&gt; 合并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敏感工作 -&gt; 尽早标记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分类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分类将不明确的要求转化为可比较的工作项目。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每个请求都会收到一个结构化的指纹：工作类型、战略主题、紧迫性、复杂性、风险和完整性。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信号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例子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分类器输出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为什么这很重要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行动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工作类型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新产品请求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能力建设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同类比较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指定路径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目标链接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收入保障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战略目标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连接到投资组合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分值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交货形状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两队，SAP接触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中等复杂度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设置审核深度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路线拥有者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风险标志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规范流程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合规审查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避免后期返工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添加证据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结果：治理每次都会看到具有相同字段的工作项，即使原始请求作为一个模糊的请求到达也是如此。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计分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评分使权衡在治理之前变得可见。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代理根据商定的业务目标对每个请求进行评分，然后解释推动排名的因素，以便领导者可以挑战这些假设。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加权评分模型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战略契合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客户/收入影响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监管或降低风险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交货信心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成本/努力效率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说明性排名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客户入职门户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ERP报表清理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内部维基刷新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每个分数都应该带有理由、置信度和缺失证据列表。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治理路由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治理路由应该是确定性的。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路由逻辑将分数、规模、风险和资金需求转变为正确的审核路径。高价值工作进展快；高风险工作得到正确的审查。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低风险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小努力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快速审批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中等影响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共享资源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方案审查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高投入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或战略权衡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投资组合委员会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政策、安全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或合规触发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专家评审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路线决策=分数门槛+投资区间+风险触发+所需证据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审查包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决策者需要准备好的数据包，而不是原始的票。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最终的输出是一份简明的治理简报：足够的背景来做出决定，足够的证据值得信任，以及明确的下一步行动。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决策概要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请求摘要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询问什么、谁拥有它以及它支持什么业务成果。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推荐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有理由和有信心地批准、重定向、推迟或拒绝。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证据包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对驱动因素、依赖性、重复检查、风险和缺失的上下文进行评分。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公开决定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资金、排序、政策例外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治理路径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快速通道/计划/理事会/专家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下一步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审核所有者、会议、截止日期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审查会议从决定开始，而不是发现。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说明性运营模式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