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المعالجة الذكية للفواتير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تعمل أتمتة الفاتورة على نقل الفواتير النظيفة إلى الترحيل والاستثناءات إلى المالك الصحيح.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باستخراج أدلة الفاتورة والتحقق من صحتها ومطابقتها وترميزها والموافقة عليها والاحتفاظ بها حتى تعمل فرق الشؤون المالية على الاستثناءات بدلاً من قائمة الانتظار.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القبض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تصديق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الطريق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الأدلة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قمرة القيادة الآلية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الاستخراج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ثقة عالية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مطابقة أمر الشراء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3-الطريق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مكرر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محظور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حالة المشاركة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محضر بالأدلة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نموذج سير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يفصل التدفق المالي النظيف بين العمل المباشر والاستثناءات.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استلم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تصل الفواتير عبر البريد الإلكتروني،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البوابة الإلكترونية أو التبادل الإلكتروني للبيانات (EDI) أو المسح الضوئي.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استخراج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البنود، الضريبة، المورد،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أمر الشراء، وشروط الدفع هي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محلل.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المباراة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أمر الشراء والإيصال والعقد و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يتم التحقق من قواعد التسامح.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مشاركة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تنتقل الفواتير المعتمدة إلى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تخطيط موارد المؤسسات مع أدلة المراجعة.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الإخراج عبارة عن حزمة عمل محكومة، وليس قائمة انتظار أخرى لمطاردتها يدويًا.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خريطة الأدلة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يقوم الوكلاء بمراقبة أدلة المعاملة وراء كل قرار.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الإشارة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رصد الأدلة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سؤال القرار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المورد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البيانات الرئيسية، الحساب البنكي، البطاقة الضريبية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البائع صحيح؟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الفاتورة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رأس، مجاميع، ضرائب، تاريخ الاستحقاق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يمكن الوثوق بالحقول؟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أمر الشراء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خطوط أوامر استلام، تسامح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يطابق؟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الاستثناء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مكرر، غير متطابق، موافقة مفقودة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من يحلها؟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الأرشيف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إثبات النشر، المعتمد، الملف المصدر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أدلة التدقيق كاملة؟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الاستثناءات المصفاة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الحوكمة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الخطورة تحدد المسار والمالك واستجابة التحكم.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النشر التلقائي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المباراة النظيفة والسياسة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الثقة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نشر نظام تخطيط موارد المؤسسات (ERP).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العزم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عدم تطابق أو إيصال مفقود أو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فجوة الترميز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 ف / الطالب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التصعيد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إشارة الغش، مكررة، أو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المورد المحظور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الرقابة المالية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يحافظ التوجيه المتسق على قوة عناصر التحكم دون إبطاء العمل النظيف.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حزمة القرار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حزمة التمويل للمراجعين السياق اللازم للتصرف بسرعة.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حزمة القرار المالي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مختصر الاستثناء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عدم التطابق أو التكرار أو فقدان البيانات أو التحكم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السبب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الإجراء المستحب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الموافقة أو الترميز الصحيح أو استلام الطلب أو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كتلة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الفاتورة والأمر والإيصال والعقد والاعتماد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التاريخ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مسار التدقيق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صاحب القرار والتاريخ والملاحظات وترحيل نظام تخطيط موارد المؤسسات (ERP).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النتيجة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عدسة المراجع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معروف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مسمى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مرتبط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القرار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مطلوب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الميزان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التوسع من سير عمل مالي واحد إلى التحكم المستمر في العمليات.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تواصل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صندوق البريد، تخطيط موارد المؤسسات، المشتريات،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العقود، سيد البائع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تصديق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استخراج، ضريبة، مكرر،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التسامح، وقواعد السياسة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الطريق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الموافقات والاستثناءات،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الضوابط والتصعيد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الأمثل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معدل التدفق المباشر،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زمن الدورة، والتوقيت النقدي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إغلاق أسرع، وعدد أقل من المدفوعات المكررة، وأدلة تدقيق أكثر وضوحًا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