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INTELLIGENTE RECHNUNGSVERARBEITUNG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Rechnungsautomatisierung verschiebt saubere Rechnungen zur Buchung und Ausnahmen an den richtigen Eigentümer.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extrahieren, validieren, gleichen ab, kodieren, genehmigen und bewahren Rechnungsnachweise auf, damit Finanzteams die Ausnahmen und nicht die Warteschlange bearbeiten.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Beweise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Automatisierungscockpit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Extraktion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Hohes Vertrauen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PO-Übereinstimmung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3-Wege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Duplizieren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Blockiert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Beitragsstatus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 Beweisen vorbereitet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Finanzfluss trennt Straight-Through-Arbeit von Ausnahmen.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Empfangen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Rechnungen kommen per E-Mail,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 oder Scan.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Auszug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Einzelposten, Steuer, Lieferant,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Bestellung und Zahlungsbedingungen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analysiert.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Übereinstimmung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Bestellung, Quittung, Vertrag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Toleranzregeln werden überprüft.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Beitrag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Genehmigte Rechnungen werden verschoben nach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mit Prüfungsnachweisen.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verwaltetes Arbeitspaket und keine weitere Warteschlange, die manuell verfolgt werden muss.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Transaktionsbeweise hinter jeder 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Lieferant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Stammdaten, Bankkonto, Steuernummer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der Anbieter gültig?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Rechnung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Kopfzeile, Summen, Steuern, Fälligkeitsdatum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Können Felder vertrauenswürdig sein?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Bestellung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Bestellposten, Eingang, Toleranz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Passt es?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Nichtübereinstimmung, fehlende Genehmigung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Wer löst es?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Buchungsnachweis, Genehmiger, Quelldatei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Sind die Prüfungsnachweise vollständig?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Ausnahmen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 den Pfad, den Eigentümer und die Kontrollreaktion.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posten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Saubere Übereinstimmung und Richtlinie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Vertrauen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ERP-Buchung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Entschlossenheit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Nichtübereinstimmung, fehlende Quittung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Kodierungslücke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AP/Anforderer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Betrugssignal, Duplikat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Lieferant gesperrt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Finanzkontrolle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konsistente Weiterleitung bleiben die Kontrollen stabil, ohne die saubere Arbeit zu verlangsamen.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ENTSCHEIDUNGSPAKET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Finanzpaket bietet Prüfern den Kontext, den sie benötigen, um schnell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Finanzentscheidungspaket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 kurz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Nicht übereinstimmende, doppelte, fehlende Daten oder Kontrolle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Grund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Empfohlene Maßnahme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Genehmigen, Codierung korrigieren, Quittung anfordern, oder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-Block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Rechnung, Bestellung, Quittung, Vertrag und Genehmigung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Geschichte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Audit-Trail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Entscheidungseigentümer, Datum, Notizen und ERP-Buchung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Ergebnis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Reviewer-Objektiv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Finanzworkflow zur kontinuierlichen Betriebskontrolle.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Postfach, ERP, Beschaffung,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Verträge, Lieferantenstamm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Validieren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Extraktion, Steuer, Duplikat,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Toleranz und politische Regeln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Genehmigungen, Ausnahmen,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Kontrollen und Eskalationen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Straight-Through-Rate,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 und Cash-Timing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schnellerer Abschluss, weniger Doppelzahlungen und sauberere Prüfungsnachweise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Finanzautomatisierung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