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ΕΥΦΥΗ ΕΠΕΞΕΡΓΑΣΙΑ ΤΙΜΟΛΟΓΙΩΝ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αυτοματοποίηση τιμολογίων μετακινεί καθαρά τιμολόγια στην ανάρτηση και εξαιρέσεις στον σωστό κάτοχο.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Οι πράκτορες εξάγουν, επικυρώνουν, ταιριάζουν, κωδικοποιούν, εγκρίνουν και διατηρούν τα αποδεικτικά στοιχεία τιμολογίων, έτσι ώστε οι ομάδες χρηματοδότησης να επεξεργάζονται τις εξαιρέσεις αντί για την ουρά.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Λήψη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Επικύρωση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Διαδρομή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Στοιχεία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Οικονομικός φακός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Αυτοματισμός πιλοτηρίου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Εκχύλιση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Υψηλή εμπιστοσύνη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αγώνας PO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3-way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Διπλότυπο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Αποκλείστηκε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Κατάσταση ανάρτησης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Έτοιμος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Ετοιμάστηκε με στοιχεία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ΜΟΝΤΕΛΟ ΡΟΗΣ ΕΡΓΑΣΙΑΣ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Μια καθαρή ροή χρηματοδότησης διαχωρίζει την άμεση εργασία από τις εξαιρέσεις.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Λήψη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Τα τιμολόγια φτάνουν μέσω email,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πύλη, EDI ή σάρωση.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Απόσπασμα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Στοιχεία γραμμής, φόρος, προμηθευτής,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και οι όροι πληρωμής είναι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αναλύθηκε.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Ταίριασμα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απόδειξη, σύμβαση, και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ελέγχονται οι κανόνες ανοχής.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Ανάρτηση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Τα εγκεκριμένα τιμολόγια μετακινούνται σε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 με αποδεικτικά ελέγχου.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έξοδος είναι ένα ελεγχόμενο πακέτο εργασίας, όχι μια άλλη ουρά για μη αυτόματη αναζήτηση.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ΧΑΡΤΗΣ ΑΠΟΔΕΙΞΕΩΝ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Οι πράκτορες παρακολουθούν τα αποδεικτικά στοιχεία συναλλαγής πίσω από κάθε απόφαση.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Σήμα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Παρακολούθηση αποδεικτικών στοιχείων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Ερώτηση απόφασης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Προμηθευτής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κύρια δεδομένα, τραπεζικός λογαριασμός, ΑΦΜ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Είναι έγκυρος ο προμηθευτής;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Τιμολόγιο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κεφαλίδα, σύνολα, φόροι, ημερομηνία λήξης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Μπορούν τα πεδία να είναι αξιόπιστα;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Παραγγελία αγοράς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Γραμμές PO, απόδειξη, ανοχή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Ταιριάζει;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Εξαίρεση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διπλότυπο, αναντιστοιχία, έλλειψη έγκρισης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Ποιος το επιλύει;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Αρχείο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ανάρτηση απόδειξης, έγκρισης, αρχείου πηγής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Είναι ολοκληρωμένα τα ελεγκτικά τεκμήρια;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Φιλτραρισμένες εξαιρέσεις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ΔΙΑΔΙΚΑΣΙΑ ΔΙΑΚΥΒΕΡΝΗΣΗΣ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σοβαρότητα καθορίζει τη διαδρομή, τον ιδιοκτήτη και την απόκριση ελέγχου.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Αυτόματη ανάρτηση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Καθαρή αντιστοίχιση και πολιτική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εμπιστοσύνη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Ανάρτηση ERP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Επίλυση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Αναντιστοιχία, λείπει απόδειξη ή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κενό κωδικοποίησης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 / αιτητής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Κλιμάκωση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Σήμα απάτης, διπλό ή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αποκλεισμένος προμηθευτής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Διαδρομή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Οικονομικός έλεγχος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Η συνεπής δρομολόγηση διατηρεί τα χειριστήρια ισχυρά χωρίς να επιβραδύνει την καθαρή εργασία.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ΣΥΣΚΕΥΗ ΑΠΟΦΑΣΕΩΝ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Το πακέτο χρηματοδότησης παρέχει στους αναθεωρητές το πλαίσιο που απαιτείται για να ενεργήσουν γρήγορα.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Πακέτο αποφάσεων οικονομικών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Σύντομη εξαίρεση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Αναντιστοιχία, διπλότυπο, λείπουν δεδομένα ή έλεγχος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λόγος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Συνιστώμενη ενέργεια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Έγκριση, διόρθωση κωδικοποίησης, αίτηση παραλαβής ή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μπλοκ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Τιμολόγιο, PO, απόδειξη, σύμβαση και έγκριση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ιστορία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Διαδρομή ελέγχου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Κάτοχος απόφασης, ημερομηνία, σημειώσεις και δημοσίευση ERP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αποτέλεσμα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Αναθεωρητικός φακός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Αντίκτυπος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Γνωστό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Ιδιοκτήτης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Επώνυμο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Στοιχεία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Συνδεδεμένο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Απόφαση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Απαιτείται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ΔΙΑΔΡΟΜΗ ΚΛΙΜΑΚΩΝ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Κλίμακα από μια ροή εργασιών χρηματοδότησης σε συνεχή έλεγχο λειτουργιών.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Σύνδεση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Γραμματοκιβώτιο, ERP, προμήθειες,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συμβόλαια, πωλητής κύριος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Επικύρωση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Εξαγωγή, φόρος, αντίγραφο,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ανοχή και κανόνες πολιτικής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Διαδρομή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Εγκρίσεις, εξαιρέσεις,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έλεγχοι και κλιμακώσεις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Βελτιστοποίηση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Συνεχής αναλογία,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χρόνος κύκλου και χρονισμός μετρητών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Αποτέλεσμα: ταχύτερο κλείσιμο, λιγότερες διπλές πληρωμές και καθαρότερα αποδεικτικά ελέγχου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Αυτοματισμός οικονομικών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