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PROCESAMIENTO INTELIGENTE DE FACTURAS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facturas traslada las facturas limpias a la publicación y las excepciones al propietario correcto.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extraen, validan, cotejan, codifican, aprueban y preservan evidencia de facturas para que los equipos de finanzas trabajen en las excepciones en lugar de en la cola.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Evidencia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Extracción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Confianza alta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Coincidencia de orden de compra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 vías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Duplicado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Bloqueado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Estado de la publicación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con evidencia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flujo financiero limpio separa el trabajo directo de las excepciones.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Recibir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Las facturas llegan por correo electrónico,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portal, EDI o escaneo.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Extracto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Partidas, impuestos, proveedor,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 orden de compra y las condiciones de pago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analizado.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Coincidencia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Orden de compra, recibo, contrato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reglas de tolerancia están marcadas.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Publicar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Las facturas aprobadas se mueven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con evidencia de auditoría.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salida es un paquete de trabajo gobernado, no otra cola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de la transacción detrás de cada decisión.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Proveedor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datos maestros, cuenta bancaria, identificación fiscal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 válido el proveedor?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Factura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encabezado, totales, impuestos, fecha de vencimiento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puede confiar en los campos?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Orden de compra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Líneas de orden de compra, recibo, tolerancia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¿Coincide?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Excepción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duplicado, no coincidencia, falta aprobación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¿Quién lo resuelve?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Archivo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prueba de publicación, aprobador, archivo fuente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completa la evidencia de auditoría?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la ruta, el propietario y la respuesta del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Publicación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Coincidencia limpia y política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confianza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Publicación de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Resolver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 coincide, falta recibo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brecha de codificación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solicitante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Señal de fraude, duplicado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proveedor bloqueado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 financiero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consistente mantiene los controles fuertes sin ralentizar el trabajo limpio.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DECISIÓN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financiero brinda a los revisores el contexto necesario para actuar rápidamente.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decisiones financieras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excepción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 coinciden, están duplicados, faltan datos o control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razón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recomendada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Aprobar, corregir codificación, solicitar recibo 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bloque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Factura, orden de compra, recibo, contrato y aprobación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historia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Pista de auditoría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 de la decisión, fecha, notas y publicación en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resultado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Decisión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Requerido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financiero hasta un control continuo de las operaciones.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Buzón, ERP, adquisiciones,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contratos, maestro de proveedores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Extracción, impuesto, duplicado,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tolerancia y reglas políticas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Aprobaciones, excepciones,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y escalamientos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Tasa directa,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 y sincronización de efectivo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cierre más rápido, menos pagos duplicados y evidencia de auditoría más limpia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