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TRAITEMENT INTELLIGENT DES FACTURES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L'automatisation des factures transfère les factures claires vers la comptabilisation et les exceptions vers le propriétaire droit.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extraient, valident, associent, codent, approuvent et conservent les preuves de facture afin que les équipes financières traitent les exceptions plutôt que la file d'attente.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Capturer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Valider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Itinéraire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Preuve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d'automatisation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Extraction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Confiance élevée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Correspondance du bon de commande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 voies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Dupliquer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Bloqué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Statut de la publication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Préparé avec des preuves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FLUX DE TRAVAIL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flux financier propre sépare le travail direct des exceptions.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Recevoir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factures arrivent par email,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portail, EDI ou numérisation.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Extrait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Éléments de campagne, taxes, fournisseur,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 et les conditions de paiement sont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analysé.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Correspondance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Bon de commande, reçu, contrat 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règles de tolérance sont vérifiées.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Publier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factures approuvées sont transférées vers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avec éléments probants.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sortie est un paquet de travail gouverné, pas une autre file d'attente à poursuivre manuellement.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CARTE DES PREUVES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agents surveillent les preuves de transaction derrière chaque décision.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Preuves surveillées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Question décisionnelle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Fournisseur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données de base, compte bancaire, numéro d'identification fiscale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Le vendeur est-il valide 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Facture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en-tête, totaux, taxes, date d'échéance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Peut-on faire confiance aux champs 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Bon de commande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Lignes de commande, réception, tolérance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Est-ce que ça correspond 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doublon, incohérence, approbation manquante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Qui le résout 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Archives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validation de la preuve, de l'approbateur, du fichier source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Les éléments probants sont-ils complets 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Exceptions filtrées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gravité détermine le chemin, le propriétaire et la réponse du contrôle.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Publication automatique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Correspondance et stratégie propres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confiance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Publication ERP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Résoudre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Incohérence, reçu manquant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écart de codage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AP/demandeur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Escalader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Signal de fraude, duplication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fournisseur bloqué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Contrôle financier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routage cohérent maintient les contrôles forts sans ralentir le travail propre.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 DE DÉCISIONS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dossier financier donne aux évaluateurs le contexte nécessaire pour agir rapidement.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Dossier de décisions financières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Mémoire d'exception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Incohérence, doublon, données manquantes ou contrôle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raison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recommandée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Approuver, corriger le codage, demander un accusé de réception ou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Facture, bon de commande, reçu, contrat et approbation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histoire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Piste d'audit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Propriétaire de la décision, date, notes et publication ERP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résultat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Objectif du réviseur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Connu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Nommé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Lié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Décision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Obligatoire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Passez d'un flux de travail financier unique à un contrôle continu des opérations.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Connecter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Boîte mail, ERP, achats,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contrats, fiche fournisseur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Valider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Extraction, taxe, duplication,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tolérance et règles politiques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Itinéraire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Approbations, exceptions,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contrôles et escalades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Optimiser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Tarif direct,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temps de cycle et timing de trésorerie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clôture plus rapide, moins de paiements en double et preuves d'audit plus claires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