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עיבוד חשבוניות אינטליגנטי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של חשבוניות מעבירה חשבוניות נקיות לפרסום וחריגים לבעלים הנכון.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מחלצים, מאמתים, מתואמים, מקודדים, מאשרים ומשמרים ראיות חשבוניות כך שצוותי כספים יעבדו על החריגים במקום בתור.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לכידה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אימות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מסלול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עדות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הטייס של אוטומציה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מיצוי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ביטחון גבוה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התאמת הזמנה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תלת כיווני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שכפול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חסום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סטטוס פוסט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ערוך עם ראיות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תזרים פיננסי נקי מפריד בין עבודה ישירה לחריגים.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קבלו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חשבוניות מגיעות באימייל,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פורטל, EDI או סריקה.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תמצית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פריטים, מס, ספק,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הזמנה ותנאי תשלום הם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מנותח.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התאמה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הזמנה, קבלה, חוזה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כללי סובלנות נבדקים.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פוסט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חשבוניות מאושרות עוברות אל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עם ראיות ביקורת.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עבודה מנוהלת, לא עוד תור למרדף ידני.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ראיות העסקה מאחורי כל החלטה.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ספק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נתוני אב, חשבון בנק, מזהה מס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הספק חוקי?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חשבונית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כותרת, סכומים, מיסים, תאריך יעד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ניתן לסמוך על שדות?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הזמנת רכש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קווי הזמנה, קבלה, סובלנות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זה תואם?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חריג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כפילות, אי התאמה, אישור חסר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מי פותר את זה?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ארכיון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הוכחה לפרסום, מאשר, קובץ מקור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ראיות ביקורת שלמות?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חריגים מסוננים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החומרה קובעת את הנתיב, הבעלים ותגובת השליטה.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פרסום אוטומטי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התאמה נקייה ומדיניות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ביטחון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פרסום ERP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פתרון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 התאמה, קבלה חסרה,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פער קידוד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 / מבקש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הסלמה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אות הונאה, שכפול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ספק חסום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בקרת כספים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עקבי שומר על בקרות חזקות מבלי להאט את העבודה הנקייה.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החלטות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חבילת הכספים מעניקה לבודקים את ההקשר הדרוש כדי לפעול במהירות.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חבילת החלטות פיננסיות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תקציר חריג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 התאמה, כפילות, נתונים חסרים או בקרה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סיבה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פעולה מומלצת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אשר, תקן קידוד, בקשה לקבלת קבלה, או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חסימה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חשבונית, הזמנה, קבלה, חוזה ואישור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היסטוריה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מסלול ביקורת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 החלטה, תאריך, הערות ופרסום ERP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תוצאה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מבקר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החלטה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נדרש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מזרימת עבודה פיננסית אחת לבקרת תפעול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תיבת דואר, ERP, רכש,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חוזים, מנהל ספק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אימות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מיצוי, מס, שכפול,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סובלנות וכללי מדיניות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מסלול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אישורים, חריגים,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בקרות, והסלמות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בצע אופטימיזציה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שיעור ישר,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זמן מחזור, ותזמון מזומנים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סגירה מהירה יותר, פחות תשלומים כפולים וראיות ביקורת נקיות יותר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