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PROCESARE INTELIGENTĂ A FACTURILOR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facturii mută facturile curate la postare și excepțiile către proprietarul drept.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extrag, validează, potrivesc, codifică, aprobă și păstrează dovezile facturii, astfel încât echipele financiare să lucreze cu excepțiile în loc de coadă.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Dovezi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Extragere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Încredere ridicată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 potrivire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cu trei căi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Blocat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Starea postării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Pregătit cu dovezi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financiar curat separă munca directă de excepții.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Primește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Facturile ajung prin e-mail,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 sau scanare.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Extras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Elemente rând, taxă, furnizor,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 și termenii de plată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analizat.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Potrivire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chitanță, contract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sunt verificate regulile de toleranță.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Postare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Facturile aprobate se mută 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cu probe de audit.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Ieșirea este un pachet de lucru guvernat, nu o altă coadă de urmărit manual.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tranzacției din spatele fiecărei decizii.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Furnizor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 de bază, cont bancar, cod fiscal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Vânzătorul este valid?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Factură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antet, totaluri, taxe, data scadenței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Câmpurile pot fi de încredere?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 de achiziție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Linii PO, chitanță, toleranță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 potrivește?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duplicat, nepotrivire, aprobare lipsă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Cine o rezolvă?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Arhivă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postare dovadă, aprobare, fișier sursă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Dovezile de audit sunt complete?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Excepții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calea, proprietarul și răspunsul de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Postare automată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Potrivire și politică curate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încredere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Postare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Rezolvare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Nepotrivire, chitanță lipsă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decalaj de codare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solicitant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Semnal de fraudă, duplicat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furnizor blocat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financiar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constantă menține controalele puternice fără a încetini munca curată.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DECIZI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financiar oferă recenzenților contextul necesar pentru a acționa rapid.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decizii financiare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 scurtă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Nepotrivire, duplicat, date lipsă sau control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motiv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 recomandată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Aprobați, corectați codarea, solicitați primirea sau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Factură, PO, chitanță, contract și aprobare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istorie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Pista de audit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Proprietarul deciziei, data, notele și postarea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rezultat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Obiectiv pentru recenzie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Obligatoriu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financiar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Căsuță poștală, ERP, achiziții,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contracte, furnizor principal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Extragere, impozitare, duplicat,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toleranță și reguli de politică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Aprobari, excepții,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controale și escalade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Rată directă,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durata ciclului și sincronizarea numerarului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închidere mai rapidă, plăți duplicate mai puține și dovezi de audit mai clare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