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التوجيه والتصعيد الذكي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تقوم أتمتة التوجيه بإرسال العمل إلى المسار الصحيح مع سياق التصرف.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بتصنيف الطلبات، وتسجيل مدى إلحاحها، والتحقق من السعة ومخاطر اتفاقية مستوى الخدمة، ثم توجيه العمل أو تصعيده باستخدام حزمة قرارات جاهزة للاستخدام.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القبض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قرر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القانون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تعلم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قيادة العمليات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تصنيف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تم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الأولوية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سجل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قائمة الانتظار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مختارة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حزمة العمل جاهزة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تفصل حلقة التشغيل النظيفة بين الأتمتة والعمل الذي يحتاج إلى الحكم.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تصنيف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تصنيف العمل حسب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النية، العميل، العملية،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المخاطرة، وSLA.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الأولويات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الإلحاح، التأثير، القدرة،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وتحديد مواعيد الاستحقاق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الشدة.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أفضل مالك أو طابور أو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تم تحديد مسار التشغيل الآلي.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العمل المعرض للخطر معبأ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مع سياق الفور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الفعل.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الناتج عبارة عن حزمة إجراءات تشغيلية تحتوي على المالك والأدلة والخطوة التالية.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الأدلة التشغيلية وراء كل عملية تسليم.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الطلب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القصد، القناة، الكيان، المصدر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 نوع هذا العمل؟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العميل، الإيرادات، اتفاقية مستوى الخدمة، التحكم في المخاطر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 مدى أهميته؟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القدرة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تحميل قائمة الانتظار، المهارة، التوفر، الملكية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ومن يستطيع ذلك؟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الموعد، المانع، الفشل المتكرر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متى يجب أن يصعد؟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النتيجة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القرار، الملاحظات، المتابعة، التعلم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نجح الطريق؟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الإجراءات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تحدد الخطورة ما إذا كان العمل آليًا أو منسقًا أو متصاعدًا.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العزم على النفس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مشكلة معروفة تتعلق بالأتمتة الآمنة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المسار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تصرف الوكيل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إسناد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مسح الفئة والمالك واتفاقية مستوى الخدمة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قائمة الانتظار التشغيلية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التصعيد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عالي التأثير، أو خطر الموعد النهائي،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المانع المتكرر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المدير/الحكم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يمنع التوجيه الواضح اختفاء العمل التشغيلي بين الأنظمة وقوائم الانتظار والفرق.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العمليات للمالكين السياق اللازم للتحرك على الفور.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إجراءات العمليات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مختصر التوجيه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الفئة والأولوية والمالك وقائمة الانتظار والسبب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الكود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سياق جيش تحرير السودان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الموعد النهائي ومستوى المخاطرة وحمولة قائمة الانتظار والعميل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الإجراء المستحب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الحل أو التعيين أو إعادة التوجيه أو التصعيد أو الطلب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السياق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حلقة التعلم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النتيجة والتصحيح والقاعدة الجديدة والتوجيه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الثقة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العدسة المالكة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الخطوة التالية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التوسع من حلقة تشغيل واحدة إلى التحكم في العمليات المستمرة.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قنوات السحب، طوابير الانتظار،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القوى العاملة واتفاقيات مستوى الخدمة وإدارة علاقات العملاء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النتيجة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النية، التأثير، الإلحاح،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المهارة، والقدرة على المنطق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الطريق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الآلية يا مالك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التكليف والتصعيد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الطرق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تحسين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ردود الفعل على النتائج، والتوجيه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الدقة، وSLA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الأداء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توجيه أسرع، وعدد أقل من الطلبات المتوقفة، وحماية أفضل لاتفاقية مستوى الخدمة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