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INTELIGENTNÍ SMĚROVÁNÍ A ESKALACE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směrování posílá práci na správnou cestu s kontextem, aby mohla jednat.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klasifikují požadavky, hodnotí naléhavost, kontrolují kapacitu a riziko SLA a poté směrují nebo eskalují práci pomocí rozhodovacího paketu připraveného k použití.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Zachyťte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Rozhodněte se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zák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Učte se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Operační kokpit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Zařadit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Hotovo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Priorita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Vstřeleno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Fronta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Vybráno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Eskalace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Akční balíček připraven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Čistá provozní smyčka odděluje automatizaci od práce, která vyžaduje posouzení.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Zařadit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Práce je roztříděna podle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záměr, zákazník, proces,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riziko a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Upřednostněte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Naléhavost, dopad, kapacita,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termíny splatnosti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závažnosti.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Nejlepší majitel, fronta, popř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Eskalujte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Riziková práce je zabalena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 bezprostředním kontextem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akce.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paket provozních akcí s vlastníkem, důkazy a dalším krokem.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sledují provozní důkazy za každým předáním.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Žádost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záměr, kanál, entita, zdroj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jaký typ práce se jedná?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zákazník, výnos, SLA, kontrolní riziko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Jak je to důležité?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Kapacita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zatížení fronty, dovednost, dostupnost, vlastnictví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Kdo to zvládne?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Eskalace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termín, blokování, opakované selhání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Kdy se musí posunout nahoru?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Výsledek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rozlišení, poznámky, sledování, učení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Fungovala trasa?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akce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Závažnost určuje, zda je práce automatizovaná, koordinovaná nebo eskalovaná.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Seberozhodnutí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Známý problém s bezpečnou automatizací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Akce agenta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Přiřadit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Vymazat kategorii, vlastníka a 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Operační fronta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Eskalujte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Vysoký dopad, riziko termínu,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opakovaný blokátor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Manažer / správa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Jasné směrování zabraňuje mizení provozní práce mezi systémy, frontami a týmy.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AKČNÍ BALÍČEK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Operations Pack poskytuje vlastníkům kontext potřebný k okamžitému přesunu.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Operační akční balíček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Směrování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Kategorie, priorita, vlastník, fronta a důvod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kód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Kontext SLA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Termín, úroveň rizika, zatížení fronty a zákazník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Doporučená akce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Vyřešte, přidělte, přesměrujte, eskalujte nebo požádejte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kontextu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Učební smyčka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Výsledek, oprava, nové pravidlo a směrování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sebevědomí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vlastníka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Další krok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Škála od jedné provozní smyčky po řízení nepřetržitého provozu.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Vstupní kanály, fronty,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pracovní síly, SLA a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Skóre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Záměr, dopad, naléhavost,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logika dovedností a kapacity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Automatizace, majitel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přiřazení a eskalace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cesty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Zlepšit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Zpětná vazba výsledku, směrování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přesnost a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výkon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rychlejší směrování, méně pozastavených požadavků a lepší ochrana SLA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