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ΕΥΦΥΗ ΔΡΟΜΟΛΟΓΗΣΗ &amp; ΚΛΙΜΑΚΩΣΗ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 αυτοματισμός δρομολόγησης στέλνει την εργασία στη σωστή διαδρομή με το πλαίσιο δράσης.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πράκτορες ταξινομούν αιτήματα, βαθμολογούν την επείγουσα ανάγκη, ελέγχουν τη χωρητικότητα και τον κίνδυνο SLA και, στη συνέχεια, δρομολογούν ή κλιμακώνουν την εργασία με ένα έτοιμο προς χρήση πακέτο απόφασης.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Λήψη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Αποφασίστε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Πράξη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Μάθετε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Λειτουργικός φακός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Λειτουργία πιλοτήριο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Ταξινόμηση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Έγινε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Προτεραιότητα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Σκόραρε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Ουρά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Επιλεγμένο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Κλιμάκωση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Το πακέτο δράσης είναι έτοιμο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ΜΟΝΤΕΛΟ ΡΟΗΣ ΕΡΓΑΣΙΑΣ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Ένας καθαρός βρόχος λειτουργίας διαχωρίζει την αυτοματοποίηση από την εργασία που χρειάζεται κρίση.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Ταξινόμηση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Η εργασία κατηγοριοποιείται κατά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πρόθεση, πελάτης, διαδικασία,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κίνδυνος και 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Δώστε προτεραιότητα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Επείγον, αντίκτυπος, χωρητικότητα,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καθορίζονται οι ημερομηνίες λήξης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σοβαρότητα.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 καλύτερος ιδιοκτήτης, ουρά, ή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έχει επιλεγεί η διαδρομή αυτοματισμού.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Κλιμάκωση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Η εργασία σε κίνδυνο είναι συσκευασμένη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με πλαίσιο για άμεσο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δράση.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έξοδος είναι ένα πακέτο λειτουργικών ενεργειών με κάτοχο, αποδεικτικά στοιχεία και επόμενο βήμα.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ΧΑΡΤΗΣ ΑΠΟΔΕΙΞΕΩΝ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Οι πράκτορες παρακολουθούν τα λειτουργικά στοιχεία πίσω από κάθε παράδοση.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Σήμα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Παρακολούθηση αποδεικτικών στοιχείων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Ερώτηση απόφασης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Αίτημα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πρόθεση, κανάλι, οντότητα, πηγή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Τι είδους δουλειά είναι αυτή;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πελάτης, έσοδα, SLA, έλεγχος κινδύνου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Πόσο σημαντικό είναι;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Χωρητικότητα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φορτίο ουράς, ικανότητα, διαθεσιμότητα, ιδιοκτησία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Ποιος μπορεί να το χειριστεί;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Κλιμάκωση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προθεσμία, αποκλεισμός, επαναλαμβανόμενη αποτυχία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Πότε πρέπει να ανέβει;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Αποτέλεσμα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επίλυση, σημειώσεις, παρακολούθηση, εκμάθηση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Η διαδρομή λειτούργησε;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Φιλτραρισμένες ενέργειες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ΔΙΑΔΙΚΑΣΙΑ ΔΙΑΚΥΒΕΡΝΗΣΗΣ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σοβαρότητα καθορίζει εάν η εργασία είναι αυτοματοποιημένη, συντονισμένη ή κλιμακούμενη.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Αυτοδιάλυση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Γνωστό πρόβλημα με τον ασφαλή αυτοματισμό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μονοπάτι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Ενέργεια αντιπροσώπου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Εκχώρηση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Διαγραφή κατηγορίας, κατόχου και SLA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Λειτουργική ουρά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Κλιμάκωση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Υψηλός αντίκτυπος, κίνδυνος προθεσμίας ή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επαναλαμβανόμενος αποκλειστής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Διευθυντής / διακυβέρνηση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καθαρή δρομολόγηση αποτρέπει την εξαφάνιση της λειτουργικής εργασίας μεταξύ συστημάτων, ουρών και ομάδων.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PACK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πακέτο λειτουργιών δίνει στους κατόχους το πλαίσιο που απαιτείται για να μετακινηθούν άμεσα.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Πακέτο ενεργειών λειτουργιών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Σύντομη δρομολόγηση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Κατηγορία, προτεραιότητα, κάτοχος, ουρά και λόγος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κωδικός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πλαίσιο SLA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Προθεσμία, επίπεδο κινδύνου, φόρτος ουράς και πελάτης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αντίκτυπο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Συνιστώμενη ενέργεια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Επίλυση, εκχώρηση, αλλαγή δρομολόγησης, κλιμάκωση ή αίτημα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πλαίσιο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Βρόχος μάθησης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Αποτέλεσμα, διόρθωση, νέος κανόνας και δρομολόγηση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εμπιστοσύνη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Ιδιοκτήτης φακός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Γνωστό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Επώνυμο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Συνδεδεμένο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Επόμενο βήμα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ΔΙΑΔΡΟΜΗ ΚΛΙΜΑΚΩΝ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Κλίμακα από έναν βρόχο λειτουργίας σε έλεγχο συνεχών λειτουργιών.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Σύνδεση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Κανάλια εισαγωγής, ουρές,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εργατικό δυναμικό, SLA και 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Βαθμολογία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Πρόθεση, αντίκτυπος, επείγουσα ανάγκη,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δεξιότητα και λογική ικανότητας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Διαδρομή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Αυτοματισμός, ιδιοκτήτης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ανάθεση και κλιμάκωση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μονοπάτια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Βελτίωση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Ανατροφοδότηση αποτελεσμάτων, δρομολόγηση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ακρίβεια και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απόδοση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Αποτέλεσμα: ταχύτερη δρομολόγηση, λιγότερα καθυστερημένα αιτήματα και καλύτερη προστασία SLA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λειτουργιών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