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ENRUTAMIENTO INTELIGENTE Y ESCALACIÓN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automatización de enrutamiento envía el trabajo al camino correcto con el contexto para actuar.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clasifican solicitudes, califican la urgencia, verifican la capacidad y el riesgo de SLA, luego enrutan o escalan el trabajo con un paquete de decisiones listo para usar.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Decidir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Ley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Aprender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operaciones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Clasificar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Hecho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Prioridad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Anotado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Cola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Seleccionado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Paquete de acción listo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FLUJO DE TRABAJO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circuito operativo limpio separa la automatización del trabajo que necesita juicio.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Clasificar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 trabajo se clasifica por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intención, cliente, proceso,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riesgo y 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Priorizar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Urgencia, impacto, capacidad,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las fechas de vencimiento determinan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gravedad.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 mejor propietario, cola 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automatización está seleccionada.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Escalar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 trabajo en riesgo está empaquetado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 contexto para inmediata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acción.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resultado es un paquete de acción operativa con propietario, evidencia y siguiente paso.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PRUEBAS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agentes monitorean la evidencia operativa detrás de cada transferencia.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Señal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Evidencia monitoreada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Pregunta de decisión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Solicitud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intención, canal, entidad, fuente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¿Qué tipo de trabajo es este?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cliente, ingresos, SLA, control de riesgo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¿Qué importancia tiene?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Capacidad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carga de cola, habilidad, disponibilidad, propiedad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¿Quién puede manejarlo?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fecha límite, bloqueador, fracaso repetido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¿Cuándo debe subir?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Resultado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resolución, notas, seguimiento, aprendizaje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¿Funcionó la ruta?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Acciones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gravedad determina si el trabajo se automatiza, se coordina o se escala.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Autorresolución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Problema conocido con la automatización segura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camino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Acción del agente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Asignar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Borrar categoría, propietario y SLA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Cola operativa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Alto impacto, riesgo de fecha límite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bloqueador repetido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Gerente / Gobernanza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enrutamiento claro evita que el trabajo operativo desaparezca entre sistemas, colas y equipos.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DE ACCIONES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de operaciones brinda a los propietarios el contexto necesario para actuar de inmediato.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Paquete de acciones de operaciones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Resumen de enrutamiento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Categoría, prioridad, propietario, cola y motivo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código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Contexto SLA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Plazo, nivel de riesgo, carga de cola y cliente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Acción recomendada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Resolver, asignar, redirigir, escalar o solicitar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contexto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Bucle de aprendizaje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Resultado, corrección, nueva regla y ruta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confianza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propietario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Conocido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Nombrado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Siguiente paso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Escalar desde un circuito operativo a control de operaciones continuo.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Canales de admisión, colas,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fuerza laboral, SLA y 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Puntuación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Intención, impacto, urgencia,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lógica de habilidad y capacidad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Ruta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Automatización, propietario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asignación y escalamiento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caminos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Mejorar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Comentarios sobre resultados, enrutamiento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precisión y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rendimiento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enrutamiento más rápido, menos solicitudes detenidas y mejor protección SLA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