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ROUTAGE ET ESCALADE INTELLIGENTS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L'automatisation du routage envoie le travail sur la bonne voie avec le contexte pour agir.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agents classent les demandes, évaluent l'urgence, vérifient la capacité et le risque SLA, puis acheminent ou escaladent le travail avec un paquet de décisions prêt à l'emploi.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Capturer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Décider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Loi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Apprendre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d'opérations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Classer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Terminé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Priorité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Marqué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File d'attente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Sélectionné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Escalade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Pack d'action prêt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 DE FLUX DE TRAVAIL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Une boucle de fonctionnement propre sépare l'automatisation du travail qui nécessite du jugement.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Classer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 travail est classé par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intention, client, processus,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risque et 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Prioriser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Urgence, impact, capacité,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 les dates d'échéance déterminent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gravité.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 meilleur propriétaire, file d'attente ou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 sélectionné.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Escalader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 travail à risque est conditionné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avec contexte pour une utilisation immédiate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résultat est un paquet d'actions opérationnelles avec le propriétaire, les preuves et l'étape suivante.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CARTE DES PREUVES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Les agents surveillent les preuves opérationnelles derrière chaque transfert.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Preuves surveillées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Question décisionnelle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Demande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intention, canal, entité, source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De quel type de travail s'agit-il ?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client, chiffre d'affaires, SLA, contrôle des risques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Quelle est son importance ?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Capacité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charge de file d'attente, compétence, disponibilité, propriété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Qui peut s'en charger ?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Escalade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délai, bloqueur, échec répété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Quand doit-il monter ?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Résultat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résolution, notes, suivi, apprentissage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L'itinéraire a-t-il fonctionné ?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Actions filtrées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VOIE DE GOUVERNANCE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gravité détermine si le travail est automatisé, coordonné ou intensifié.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Auto-résolution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Problème connu avec l'automatisation sécurisée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 de l'agent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Attribuer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Effacer la catégorie, le propriétaire et le SLA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File d'attente opérationnelle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Escalader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 élevé, risque de délais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bloqueur répété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Gestionnaire / gouvernance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routage clair empêche le travail opérationnel de disparaître entre les systèmes, les files d'attente et les équipes.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 D'ACTIONS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pack d'opérations donne aux propriétaires le contexte nécessaire pour se déplacer immédiatement.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Pack d'actions Opérations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Brief de routage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Catégorie, priorité, propriétaire, file d'attente et motif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code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Contexte SLA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Délai, niveau de risque, charge de la file d'attente et client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 recommandée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Résoudre, attribuer, réacheminer, faire remonter ou demander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contexte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Boucle d'apprentissage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Résultat, correction, nouvelle règle et routage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confiance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Objectif propriétaire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Connu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Nommé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Lié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Étape suivante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D'ÉCHELLE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Passer d'une boucle d'exploitation au contrôle continu des opérations.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Connecter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Canaux d'admission, files d'attente,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personnel, SLA et 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Note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Intention, impact, urgence,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compétence et logique de capacité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Itinéraire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Automatisation, propriétaire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affectation et escalade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chemins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Améliorer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Retour d'information, routage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précision et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performances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Résultat : routage plus rapide, moins de requêtes bloquées et meilleure protection SLA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