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ניתוב אינטליגנטי והסלמה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ניתוב שולחת עבודה לנתיב הנכון עם ההקשר לפעול.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מסווגים בקשות, מציינים דחיפות, בודקים קיבולת וסיכון SLA, ואז מנתבים או מסלימים את העבודה עם חבילת החלטות מוכנה לשימוש.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לכידה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תחליט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מעשה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למד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מבצעים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סיווג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בוצע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עדיפות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הבקיע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תור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נבחר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ערכת פעולה מוכנה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לולאת הפעלה נקייה מפרידה בין אוטומציה לעבודה הדורשת שיפוט.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סיווג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העבודה מסווגת לפי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כוונה, לקוח, תהליך,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סיכון, ו-SLA.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תעדוף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דחיפות, השפעה, יכולת,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ומועדי היעד קובעים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חומרה.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הבעלים הטובים ביותר, תור או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אוטומציה נבחר.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עבודה בסיכון ארוזה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עם הקשר למיידי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פעולה.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פעולה תפעולית עם הבעלים, הוכחות והשלב הבא.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הראיות התפעוליות מאחורי כל מסירה.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בקשה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כוונה, ערוץ, ישות, מקור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באיזה סוג עבודה מדובר?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לקוח, הכנסות, SLA, סיכון בקרה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עד כמה זה חשוב?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קיבולת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עומס בתור, מיומנות, זמינות, בעלות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מי יכול להתמודד עם זה?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דדליין, חוסם, כישלון חוזר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מתי עליו לעלות?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תוצאה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החלטה, הערות, מעקב, למידה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המסלול עבד?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פעולות מסוננות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קובעת אם העבודה היא אוטומטית, מתואמת או הסלמה.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פתרון עצמי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בעיה ידועה באוטומציה בטוחה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פעולת סוכן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הקצה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נקה קטגוריה, בעלים ו-SLA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תור תפעולי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הסלמה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השפעה גבוהה, סיכון מועד אחרון,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חוסם חוזר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מנהל / ממשל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ברור מונע מהעבודה התפעולית להיעלם בין מערכות, תורים וצוותים.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פעולה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הפעולות מעניקה לבעלים את ההקשר הדרוש למעבר מיידי.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פעולה לתפעול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תסקיר ניתוב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קטגוריה, עדיפות, בעלים, תור וסיבה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קוד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הקשר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מועד אחרון, רמת סיכון, עומס בתור ולקוח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פעולה מומלצת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פתרון, הקצה, ניתוב מחדש, הסלמה או בקש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הקשר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לולאת למידה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תוצאה, תיקון, כלל חדש וניתוב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ביטחון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בעלים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השלב הבא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מלולאת הפעלה אחת לבקרת פעולות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ערוצי הכנסה, תורים,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כוח עבודה, SLAs ו-CRM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ציון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כוונה, השפעה, דחיפות,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מיומנות, והיגיון יכולת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מסלול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אוטומציה, בעלים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הקצאה, והסלמה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שבילים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שפר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משוב על תוצאה, ניתוב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דיוק, ו-SLA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ביצועים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ניתוב מהיר יותר, פחות בקשות שנתקעו והגנת SLA טובה יותר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