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ROUTING ED ESCALATION INTELLIGENTE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 routing invia il lavoro sulla strada giusta con il contesto su cui agire.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classificano le richieste, valutano l'urgenza, controllano la capacità e il rischio SLA, quindi instradano o intensificano il lavoro con un pacchetto decisionale pronto all'uso.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Impara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operativa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Classificare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Fatto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Priorità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Segnato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Coda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Selezionato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pronto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operativo pulito separa l'automazione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Classificare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lavoro è classificato 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intento, cliente, processo,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e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Assegna priorità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Urgenza, impatto, capacità,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le date di scadenza determinano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gravità.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miglior proprietario, coda 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Incrementare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lavoro a rischio è confezionato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contesto per immediato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operative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operative dietro ogni passaggio.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Richiesta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intento, canale, entità, fonte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Che tipo di lavoro è questo?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cliente, ricavi, SLA, rischio di controllo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Quanto è importante?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Capacità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carico della coda, competenza, disponibilità, proprietà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Chi può occuparsene?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scadenza, blocco, fallimento ripetuto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Quando dovrà salire?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Risultato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risoluzione, appunti, follow-up, apprendimento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percorso ha funzionato?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se il lavoro è automatizzato, coordinato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Autorisolvibilità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noto con l'automazione sicura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dell'agente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Assegna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Cancella categoria, proprietario e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Coda operativa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 elevato, rischio di scadenza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bloccante ripetuto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Gestore/governance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L'instradamento chiaro impedisce che il lavoro operativo scompaia tra sistemi, code e team.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operativo fornisce ai proprietari il contesto necessario per muoversi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azione Operazioni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Brief di instradamento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priorità, proprietario, coda e motivo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codice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Contesto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Scadenza, livello di rischio, carico della coda e cliente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consigliata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Risolvere, assegnare, reindirizzare, inoltrare o richiedere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contesto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Ciclo di apprendimento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Risultato, correzione, nuova regola e instradamento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fiducia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proprietario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da un ciclo operativo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Canali di ingresso, code,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forza lavoro, SLA e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Punteggio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Intento, impatto, urgenza,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abilità e logica della capacità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Automazione, proprietario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assegnazione ed escalation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sentieri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Migliora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Feedback sui risultati, instradamento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precisione e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prestazione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routing più veloce, meno richieste bloccate e migliore protezione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