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INTELLIGENTE ROUTING &amp; ESCALATIE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Routingautomatisering stuurt het werk naar het juiste pad met de context om te handelen.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classificeren verzoeken, beoordelen de urgentie, controleren de capaciteit en het SLA-risico, en routeren of escaleren vervolgens het werk met een kant-en-klaar beslissingspakket.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Vastleggen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Beslis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Wet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Leer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Operationele cockpit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Classificeren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Prioriteit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Gescoord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Wachtrij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Geselecteerd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Escalatie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Actiepakket klaar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operationele lus scheidt automatisering van werk dat beoordeling vereist.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Classificeren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Werk is gecategoriseerd op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intentie, klant, proces,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risico en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Prioriteit geven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Urgentie, impact, capaciteit,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vervaldata bepalen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ernst.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 beste eigenaar, wachtrij of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automatiseringspad is geselecteerd.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Escaleren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Risicovol werk is verpakt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 context voor onmiddellijk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output is een operationeel actiepakket met eigenaar, bewijsmateriaal en volgende stap.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controleren het operationele bewijsmateriaal achter elke overdracht.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Verzoek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intentie, kanaal, entiteit, bron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voor soort werk is dit?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klant, omzet, SLA, controlerisico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Hoe belangrijk is het?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Capaciteit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wachtrijbelasting, vaardigheid, beschikbaarheid, eigendom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Wie kan dit aan?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Escalatie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deadline, blokkering, herhaaldelijk falen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Wanneer moet het omhoog?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Resultaat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resolutie, aantekeningen, follow-up, leren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Werkte de route?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acties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ernst bepaalt of het werk wordt geautomatiseerd, gecoördineerd of geëscaleerd.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Zelfoplossing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Bekend probleem met veilige automatisering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pad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Agentactie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Toewijzen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eigenaar en SLA wissen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Operationele wachtrij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Escaleren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Grote impact, deadlinerisico,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herhaalde blokkering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Beheerder / bestuur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duidelijke routing voorkomt dat operationeel werk verdwijnt tussen systemen, wachtrijen en teams.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ACTIEPAKKET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operations pack geeft eigenaren de context die nodig is om onmiddellijk te verhuizen.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Actiepakket Operaties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Routebeschrijving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prioriteit, eigenaar, wachtrij en reden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-code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SLA-context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Deadline, risiconiveau, wachtrijbelasting en klant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Aanbevolen actie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Oplossen, toewijzen, omleiden, escaleren of aanvragen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Leerlus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Resultaat, correctie, nieuwe regel en routering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vertrouwen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Eigenaarlens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Volgende stap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Schalen van één operationele lus naar continue operationele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Instroomkanalen, wachtrijen,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personeelsbestand, SLA's en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Score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Intentie, impact, urgentie,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vaardigheids- en capaciteitslogica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Automatisering, eigenaar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toewijzing en escalatie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paden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Verbeteren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Resultaatfeedback, routering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nauwkeurigheid en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prestatie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snellere routering, minder vastgelopen aanvragen en betere SLA-bescherming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