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INTELIGENTNE ROUTING I ESKALACJA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routingu kieruje pracę na właściwą ścieżkę z kontekstem do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klasyfikują żądania, oceniają pilność, sprawdzają pojemność i ryzyko SLA, a następnie kierują lub eskalują pracę za pomocą gotowego do użycia pakietu decyzyjnego.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Przechwytywanie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Zdecyduj się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Ustawa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Ucz się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operacyjny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Klasyfikuj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Priorytet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Punktowany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Kolejka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Wybrano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Pakiet akcji gotowy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Czysta pętla operacyjna oddziela automatyzację od pracy wymagającej oceny.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Klasyfikuj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Prace podzielone są według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zamiar, klient, proces,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ryzyko i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Ustal priorytety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Pilność, wpływ, pojemność,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określają terminy płatności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dotkliwość.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Najlepszy właściciel, kolejka lub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wybrano ścieżkę automatyzacji.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Praca ryzykowna jest pakowana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 kontekstem dla natychmiastowego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akcja.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Wynikiem jest pakiet działań operacyjnych zawierający właściciela, dowody i kolejny krok.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operacyjne stojące za każdym przekazaniem.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Prośba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zamiar, kanał, podmiot, źródło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Jaki to rodzaj pracy?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klient, przychody, SLA, kontrola ryzyka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Jak ważne jest to?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Pojemność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obciążenie kolejki, umiejętności, dostępność, własność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Kto sobie z tym poradzi?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termin, bloker, powtarzająca się awaria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Kiedy musi wzrosnąć?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Wynik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uchwała, notatki, kontynuacja, nauka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trasa zadziałała?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akcje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Dotkliwość określa, czy praca jest zautomatyzowana, skoordynowana czy eskalowana.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Samostanowienie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Znany problem z bezpieczną automatyzacją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Akcja agenta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Przypisz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Wyczyść kategorię, właściciela i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Kolejka operacyjna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Eskalacja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Duży wpływ, ryzyko terminu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wielokrotny bloker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Menedżer / zarządzanie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Przejrzysty routing zapobiega znikaniu pracy operacyjnej pomiędzy systemami, kolejkami i zespołami.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AKCJI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operacyjny zapewnia właścicielom kontekst niezbędny do natychmiastowej przeprowadzki.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akcji operacyjnych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Informacje o trasie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Kategoria, priorytet, właściciel, kolejka i powód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kod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Kontekst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Termin, poziom ryzyka, obciążenie kolejki i klient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wpływ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Zalecane działanie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Rozwiąż, przypisz, przekieruj, eskaluj lub poproś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kontekst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Pętla uczenia się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Wynik, korekta, nowa reguła i routing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pewność siebie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właściciela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Następny krok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jednej pętli operacyjnej do ciągłej kontroli operacji.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Kanały przyjęć, kolejki,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siła robocza, umowy SLA i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Wynik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Zamiar, wpływ, pilność,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umiejętności i logika zdolności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Automatyka, właściciel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przydział i eskalacja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ścieżki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Popraw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Informacje zwrotne o wynikach, routing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dokładność i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wydajność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szybszy routing, mniej zatrzymanych żądań i lepsza ochrona SLA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