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7BCA1AC-8DD2-4BC8-AF5F-A526B48B74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7DB204DB-E490-4A97-8E50-FC53E167F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C8BFDAD8-4A35-4AD7-9007-5AB15C1C1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N T E L L I G E N T   R O U T I N G   &amp;   E S C A L A T I O 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9D47637-07E6-4889-9CF2-4759653B5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Routing automation sends work to the right path with the context to act.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24EA956-077D-40DB-A418-27A6AD929B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classify requests, score urgency, check capacity and SLA risk, then route or escalate work with a ready-to-use decision packet.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712A1EC-7FC0-4562-AE50-2B4BF1968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74B9DEB-72A1-4586-AB74-3DC6AD47C4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E255D3F-E1AA-4097-8CE9-F6B7CE6E6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3B5AAD5-0483-4193-9C95-C80AEAFC49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EF48042-A09E-43D6-9A12-D570545EA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4BFB8F7-D8D0-4539-83C7-4094A6AB37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BC05F60-163D-4431-9707-A6AD9D518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23D2D47-727D-4910-9E2C-CBAEF4F0C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Learn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2ACC709-C891-49D5-A263-1F31C7C78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B7CBF7D-B32D-46A6-ABE7-F5C8B16B1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53F8D10-BE89-415D-A259-123FA3EA2C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Operations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092C6B3-90CC-4747-8B4B-C798D71D9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C63DCFB-F96C-4741-AC8B-26089AE8A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Classify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90D76E2-CDEC-4AD1-AE46-19EFA1999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Done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05DD4FB-2CBA-4C4F-B23E-E49866E6D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6B847DD-B59F-4F98-A3A8-3D01A77F7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Priority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460E12E-E330-4391-8583-9E3C609E46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Scored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3D522F4-F910-41AB-8E47-97AB91C99E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0D786D7-F33D-4580-959D-335FFA357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Queue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80E53E1-095F-4916-80E3-5AD90CB1D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Selected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25F8116-6F59-4ABB-81F6-BF5A80E28A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B278DB6-27D3-4D54-91EA-C8C4D6A89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6805120-4AFE-48D7-B09C-1446DAA1D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5B7B597-DA8D-45E3-9010-E5EBC42FD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857750"/>
            <a:ext cx="20383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3E37F2D-A645-4254-BB5C-5FA71EF6D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4933950"/>
            <a:ext cx="18097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 pack ready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6E84C24-43FA-4B48-A3E0-27407D28B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3705347-8A9E-42C4-8963-E303275652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11047C7-E85A-4520-A378-45F90552B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34778718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997B9F9-C869-492A-9F76-5ADA32102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49863D12-6963-4C95-B419-5699A1328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E1C60DCA-97E0-4958-A9F2-E0F09D7298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1CCC3C3-0705-48D9-9AF3-16DA2E4ADC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operating loop separates automation from work that needs judgment.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9C71CE1-B9D7-4097-B409-7F4ED8401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F7818FD-94D5-426B-A3B0-593F37404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F86B710-8C76-47A7-AC9F-59D41AC96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0962ABD-34A6-483D-997D-90DEC42554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Classify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E8CDC9B-1CE0-4750-95B3-080F799D8A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 is categorized by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intent, customer, process,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risk, and SLA.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92D497D-7A86-4FBD-B228-DD80BAEFE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F2A797A-8C99-47BD-ACF3-96237EE68E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124A447-3793-416C-A798-03EC09275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4EA23C7-4225-4D05-8671-7A45E3724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E12CEA4-F100-4BA5-AD29-333245D98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7C10E2B-11D6-4912-B6EC-09713B40F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Prioritize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36DF406-91CF-49EA-9DF4-2013D5D62F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Urgency, impact, capacity,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due dates determine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severity.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37E84D4-1AD4-484C-979D-4CBBF0D2C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B56AE65-B7DF-4C4D-A93B-92C0406E5D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579314C-BBC8-4309-9789-A8FF0E28B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42EF883-5AF1-44D5-B231-777FF0FCE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3FE7F41-9BAE-432B-813E-A1C5383D7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791A7DE-A08A-47F7-8FE1-A68DC6B7E4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758CB50-FFD2-4C06-B6CB-C01388B75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The best owner, queue, or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automation path is selected.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9CA3220-D59F-4B18-8800-015FB7D6A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ECA59EF-2F3F-475F-B329-3A1F19FFA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44CFB4E-6C97-4E18-B55B-717E134A30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286B37F-EA0D-4E07-A475-49D6403BC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8576D8C-19A0-41FB-95FC-AEBF3E511F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A874293-438D-4682-91E2-C02A7CDB3B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Escalate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12898A1-3177-47A8-8C81-605592C41C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At-risk work is packaged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with context for immediate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30C87BC-978F-4766-ADDB-BFEEB8F9D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an operational action packet with owner, evidence, and next step.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FCA97EA-1C85-4DF3-8B6D-4997ACB1F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B652E4D-1B9E-4CB1-8180-3476B25B9E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F6DAD95-AAA1-4EB4-B3F7-ED9FCE2849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763260139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CC157C0-0A9D-4277-92A4-C9CB864099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60B0947B-46BA-47A5-8DFA-C143DA66C0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E16C586E-4B28-46A7-B60F-8C71FC832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842C5AB-7C43-4420-8AD9-E1D971E5F3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operating evidence behind every handoff.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757BA55-2605-4C6D-8712-BB3C834D5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0C4E642-6548-4F3D-907D-1CF08A066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F1BAC6-02FD-436A-9D7B-1618C6594F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A9F021D-EB1D-4C25-85C5-D95D95F3C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AD417D-C84F-4C02-897F-9F17B11E25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Request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6969299-67DD-4521-A343-043DF0727E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intent, channel, entity, source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951D80A-926A-41B4-AE99-BC1F03567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DC450AE-1D4C-4608-8982-92176CBA26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type of work is this?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3F9CBBF-3954-4C52-9906-C80D70ED41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D786286-B365-4AF4-A57A-A33B4273F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C4E7482-B143-4A73-A67B-68B4EA544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customer, revenue, SLA, control risk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3BDE1FF-BE72-43A5-86E0-E7C9198649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FD295E9-FEF1-43A9-8D77-259D30753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How important is it?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5B13ECF-D899-4C52-A3B6-EF6F674E48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23EED79-2A09-4D39-8583-FCE437505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Capacity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CEF08EB-6C82-4A63-9F91-2558E1D9D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queue load, skill, availability, ownership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92D73BB-9611-4D74-98C4-76849CD1C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2006778-3C8C-4CAA-9973-E949A961CA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Who can handle it?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4D53BE6-A556-4573-917A-D1741DA2C3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36D9F6C-373D-4668-90E0-F1E421500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C31AD00-B05E-4BF4-969B-C5387D999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deadline, blocker, repeated failure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13A2C65-627A-4443-A457-5F848F2CFC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7E1E34F-E2D0-4896-8365-069B8F27DB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When must it move up?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BAC69B1-D36C-43A7-BE4B-ABB7028A93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E246ED0-A787-4196-959F-73B17DC0A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Outcome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B9DA65A-C808-44B5-A409-55CE954089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resolution, notes, follow-up, learning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F1C078F-FA42-4D8B-8A84-72A2609C6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1AAA815-F751-4CE2-A5A7-88C801BB6F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Did the route work?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AFFE31C-815E-4D8C-BDD5-454961402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F22F527-D8DA-4A15-B8BD-39F5E835F5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76600"/>
            <a:ext cx="32385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actions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02ED31B-52AF-48A8-8B90-FD8496C3F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5A17839-8BAE-49A7-877E-1F64E4694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488387E-C456-483C-8A43-5B645FE0F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947275960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38D0D24-B37A-4ABA-8EF1-B177626CC5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A7FADE4E-695F-47FC-A016-4F72B8BE3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D523C4FA-4B69-4A89-A89B-0990F01A0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26E2091-1FBE-4744-A19D-D630DC3C20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Severity determines whether work is automated, coordinated, or escalated.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3D997D0-B336-4D3A-8985-B0761B834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6D89745-AF64-447D-8416-68B95467E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Self-resolve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D067B3E-3FDA-4C72-B8E8-519929EF4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Known issue with safe automation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path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7BB2C05-384F-460A-9D92-F37C6DB32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DB4527D-4369-42A8-A45E-D923E92D8C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632F4A6-8BB2-4633-8A5F-DB48CEB67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Agent action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B5A477-EDD7-4E05-A8EC-A59BE8E261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7DA8D32-0C99-46E9-9B0C-B50BA7CBE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Assign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8A6298E-C4E6-43D2-BEED-35E6FA8BF5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Clear category, owner, and SLA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70869A2-6471-47B7-8E4D-4C7C7A299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C5A8DCD-196A-406D-9AFA-B4CD866710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3C4603A-DAA2-4A55-BE3B-949808B77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Operational queue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8CCF5BC-3BEB-410E-9EF7-81149240D5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16BC0F8-F542-42E1-96BD-0F7F12602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DD354FF-3208-4010-B985-3F52C4AFDF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High impact, deadline risk,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repeated blocker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585A959-1834-43FD-B42D-C9378A280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E6F8E4C-B098-4939-A27A-39F7320B6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FE2E2F7-E9C0-4B03-92E1-185153357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Manager / governance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F1385E7-EA37-4803-8A9E-D74B21ABD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5562600"/>
            <a:ext cx="914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Clear routing prevents operational work from disappearing between systems, queues, and teams.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6B537AB-ED9A-4E5B-80C9-DA3C633F55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E7FF717-56C2-4112-8AC2-3AB5C277E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C7AF823-2DF3-4DEC-A806-86543DCD6B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807295604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60ACAE8-D96A-4C66-892A-8F0D5AEC42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A9CD9BEA-2429-4886-96C2-017A5B931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4E6DC9E1-3442-4E88-BD87-467FA153D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 C T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1D40F2A-8A97-4078-8E9E-34439796A3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operations pack gives owners the context needed to move immediately.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9AE2B69-076C-44ED-A828-48E49C6A8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0C2368B-A1D9-42B0-8F32-842A22FA0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Operations action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3E489F8-9C90-4FCE-9083-1CDAD63CC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2EB711A-9CAE-4EF6-A2A9-867CA77128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Routing brief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AAB83FB-040B-4228-A87D-CEFCBE6DB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Category, priority, owner, queue, and reason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code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3E7BE96-1DD3-4DA0-867D-FD6E2965E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CE0395-9D42-4F1F-8004-8BD172C9C6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SLA context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F9DD5A1-38FD-4833-8E93-92168EFD4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Deadline, risk level, queue load, and customer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0F109E9-751A-4215-92C7-8F2C5A5AAA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8ECE1F5-7BCF-44A2-A558-19DE488EB4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Recommended action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4FF97F6-528C-4EF4-9548-C070A144B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Resolve, assign, reroute, escalate, or request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EE156C0-BFD7-4103-8C27-E700E12974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3A2E1A7-9625-4CCA-8057-2994A155D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Learning loop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631B8FD-EC6C-40CF-83C5-1FC3923431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Outcome, correction, new rule, and routing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confidence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812DC1A-A7E7-45E4-AD2C-23037CF01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B2F1F01-3CB2-461C-AF29-357D8EE45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Owner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CBE3E79-A437-42C5-A5A7-64514FB230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5219B8B-319F-4EF7-A4F4-79C4ECE0E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2EB3B40-12E0-42BC-B373-7C277309C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F364771-995A-497E-A23E-BD47F44E5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BC6C933-7BEB-485A-B434-99B5A4BC4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910188E-F901-4D5D-A410-9AAB7D597B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FCA3B7A-8AD4-4E3E-9CA9-2D3B3BE9C6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677EEA1-C74D-449C-9A7D-14CC898A5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9C04A11-DA34-41BC-A7A3-4EB7E53DD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3F6797C-6C4D-47F4-8933-8B266ACC7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314CB75-5383-4F3D-B72C-F75A4BC507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Next step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FA41FA0-2EC8-433F-8A8F-2BD04A1100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9967960-F657-4564-98AE-4258E7DC8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B0ACE61-C1CF-4652-A1BD-BEF75C6813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6F2F54E-6781-4DC7-8537-566996B3C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241228083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9618570-42E8-4395-8A3F-F0EA612F71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90D14D79-DE5D-46DB-B132-95751C6D15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FCDE2D4C-CAA8-454C-97C3-CD250304E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8FD48AB-9C9F-48EB-A71C-CF0924E249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operating loop to continuous operations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6BDC5A2-9876-4A4C-9E14-178449C772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59DA28B-88B8-471F-8D92-5A1A801B1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35A802F-72DE-4AAA-AC19-EFC45A683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EB32759-A926-4565-8183-EBBB49C386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5E78B1B-AD8F-4B1E-8FF2-6F5A75809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Intake channels, queues,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workforce, SLAs, and CRM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2967E56-D7C3-407A-8C4A-E51B05815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F7054FD-711C-4139-86E7-6F7BD0020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E95111E-299B-432F-9E58-757BA22A46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5BF583F-FB9B-473B-B32E-10948590B9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73FC4E7-F5BA-4A64-9470-FBB1EBBFB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Score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5874C4D-7ED1-42C8-93AB-DEA362F40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Intent, impact, urgency,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skill, and capacity logic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C42AF4D-B778-497C-864A-A142A7D83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8493C0D-D079-4671-9320-82D0490ACD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C7253F1-DD13-4504-A95C-199B4A9105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AC80DFE-12B1-4003-9095-9C906E1DE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5D2CD18-5BD3-4B7B-99D6-476DA5AB77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C480097-161C-4BA1-AF64-B2C7D510B3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Automation, owner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assignment, and escalation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paths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8E33C30-223A-4F3A-BC26-547F3C3268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467D995-2340-48AC-BE0F-B447D6C5F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9374C3C-3717-437F-BF81-EC54852697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B00FAC0-39AF-4467-8C87-D23EDC5DC4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57E30CC-AE21-4458-BA96-F1A853791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Improve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54F20DE-77A0-4951-802E-8FE74C5DC4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Outcome feedback, routing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accuracy, and SLA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performance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3CF88EE-8234-4510-AE70-2C15975CE6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0CD1CEA-1B18-4A59-A81D-C131F5232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faster routing, fewer stalled requests, and better SLA protection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A95423B-3E2B-47E8-9B20-FDCE45BEA8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C470B9D-668B-4DEA-A9F0-5390C897A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4F5D030-B6AA-4DF6-A55F-2E31AFB7A4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