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ROTEAMENTO INTELIGENTE E ESCALAÇÃO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roteamento envia o trabalho para o caminho certo com o contexto para agir.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classificam as solicitações, pontuam a urgência, verificam a capacidade e o risco de SLA e, em seguida, encaminham ou escalam o trabalho com um pacote de decisão pronto para uso.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Agir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Aprenda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operações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operações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Classificar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Concluído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Prioridade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Pontuado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Fila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Selecionado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Pacote de ação pronto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ciclo operacional limpo separa a automação do trabalho que precisa de julgamento.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Classificar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trabalho é categorizado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cliente, processo,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risco e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Priorizar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Urgência, impacto, capacidade,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as datas de vencimento determinam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gravidade.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melhor proprietário, fila ou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automação é selecionado.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 trabalho em risco é empacotado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 contexto para imediato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ação.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ação operacional com proprietário, evidência e próximo passo.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operacionais por trás de cada transferência.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Solicitação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canal, entidade, origem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 tipo de trabalho é esse?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cliente, receita, SLA, risco de controle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Quão importante é isso?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Capacidade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carga de fila, habilidade, disponibilidade, propriedade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Quem pode lidar com isso?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prazo, bloqueador, falha repetida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Quando deve subir?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resolução, notas, acompanhamento, aprendizagem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rota funcionou?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se o trabalho é automatizado, coordenado ou escalonado.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Auto-resolução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conhecido com automação segura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do agente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Atribuir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Limpar categoria, proprietário e SLA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Fila operacional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Alto impacto, risco de prazo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bloqueador repetido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Gestor/governança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claro evita que o trabalho operacional desapareça entre sistemas, filas e equipes.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AÇÃO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de operações fornece aos proprietários o contexto necessário para agir imediatamente.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ações de operações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de roteamento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prioridade, proprietário, fila e motivo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código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 do SLA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Prazo, nível de risco, carga da fila e cliente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Ação recomendada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Resolver, atribuir, redirecionar, escalar ou solicitar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Ciclo de aprendizagem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Resultado, correção, nova regra e roteamento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confiança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proprietário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Próximo passo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 de um loop operacional para controle de operações contínuas.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Canais de entrada, filas,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força de trabalho, SLAs e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Pontuação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Intenção, impacto, urgência,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habilidade e lógica de capacidade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Automação, proprietário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atribuição e escalonamento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caminhos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Melhorar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Feedback de resultado, roteamento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precisão e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desempenho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roteamento mais rápido, menos solicitações paralisadas e melhor proteção de SLA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de operações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