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RUTARE INTELIGENTĂ ȘI ESCALARE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rutare trimite munca pe calea corectă cu contextul de acționat.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clasifică cererile, punctează urgența, verifică capacitatea și riscul SLA, apoi direcționează sau escaladează munca cu un pachet de decizii gata de utilizat.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Decide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Învață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de operații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operații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Clasifică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Prioritate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 marcat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coadă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Selectat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Pachet de acțiuni gata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buclă de operare curată separă automatizarea de munca care necesită judecată.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Clasifică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Lucrările sunt clasificate după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intenție, client, proces,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 și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Prioritizează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Urgență, impact, capacitate,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termenele limită determină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severitate.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Cel mai bun proprietar, coadă sau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 de automatizare este selectată.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Creștere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Munca cu risc este ambalată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 context pentru imediat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acțiune.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Rezultatul este un pachet de acțiuni operaționale cu proprietar, dovezi și pasul următor.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operaționale din spatele fiecărei transferări.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Solicitare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intenție, canal, entitate, sursă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tip de muncă este aceasta?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client, venit, SLA, risc de control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Cât de important este?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Capacitate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încărcare la coadă, abilitate, disponibilitate, proprietate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Cine se poate descurca?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termen limită, blocant, eșec repetat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Când trebuie să se miște în sus?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Rezultat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rezoluție, note, urmărire, învățare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funcționat traseul?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Acțiuni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dacă munca este automatizată, coordonată sau escaladată.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Auto-rezolvare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Problemă cunoscută cu automatizarea sigură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Acțiunea agentului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Atribuiți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Ștergeți categoria, proprietarul și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Coada operațională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Creștere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 mare, risc de termen limită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blocant repetat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Manager / guvernare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clară previne dispariția activității operaționale între sisteme, cozi și echipe.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ACȚIUNE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operațiuni oferă proprietarilor contextul necesar pentru a se muta imediat.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acțiuni pentru operațiuni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 de rutare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prioritate, proprietar, coadă și motiv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.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Termen limită, nivel de risc, încărcare la coadă și client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 recomandată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Rezolvați, atribuiți, redirecționați, escaladați sau solicitați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Buclă de învățare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Rezultat, corectare, regulă nouă și rutare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încredere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Proprietar lentilă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Următorul pas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 de la o buclă de operare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Canale de admisie, cozi,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forță de muncă, SLA și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Scor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Intenție, impact, urgență,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abilități și logica capacității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Automatizare, proprietar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atribuire și escaladare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căi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Îmbunătățiți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Feedback de rezultat, rutare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precizie și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performanță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rutare mai rapidă, mai puține solicitări blocate și protecție SLA mai bună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operațiuni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