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ويحول الرصد إشارات المشروع إلى إجراءات جاهزة للحوكمة.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تراقب طبقة الوكلاء خفيفة الوزن المعالم الرئيسية والمخاطر والتبعيات وحركة الميزانية وأدلة الحالة حتى يتمكن القادة من رؤية المشكلات المهمة قبل اجتماعات المراجعة.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التقاط الإشارة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كشف الاستثناء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مراجعة الاستعداد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مراقبة قمرة القيادة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المعالم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على المسار الصحيح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التبعية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في خطر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الميزانية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التباين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الفوائد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يحتاج إلى أدلة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التصعيد بالأدلة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 P E R A T I N G M O D E L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حلقة المراقبة على فصل الضوضاء عن القرارات التي تحتاج إلى الاهتمام.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التقاط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سحب الإشارات الحية من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الخطط والتذاكر وسجلات RAID،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المالية وتحديثات الحالة.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قارن الأدلة الحالية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ضد العتبات والتواريخ،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المالكين وقواعد الرقابة.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الفرز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استثناءات المجموعة حسب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شدة ، مالك مسؤول 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ومسار الحكم.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الاستعداد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القرار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السياق والتوصية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التدقيق للمراجعة.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الإخراج ليس لوحة معلومات أخرى؛ إنها مجموعة من القضايا التي تمت تصفيتها جاهزة للعمل.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يراقب الوكلاء الدليل وراء الحالة، وليس فقط لون الحالة.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إشارة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الجدول الزمني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الانجراف معلما، العمل المتأخر، بوابات المرحلة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يمكن أن يستمر التاريخ؟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التبعية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عمليات التسليم المحظورة، وزمن وصول البائع، والمفقود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المدخلات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من يحتاج إلى التصرف الآن؟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المالية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حرق الميزانية، التباين المتوقع، فجوات الموافقة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لا يزال التمويل متسقًا؟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خطر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حركة RAID، عناصر التحكم التي لم يتم حلها، متكررة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حاصرات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ما الذي يحتاج إلى تصعيد؟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الفوائد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أدلة KPI، إشارة الاعتماد، تسرب القيمة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فهل لا تزال النتيجة ذات مصداقية؟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الاستثناءات التي تمت تصفيتها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يتم تسجيل درجة الخطورة بحيث تتبع كل مشكلة مسار الإدارة الصحيح.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شاهد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اختلاف بسيط، لا يوجد قرار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طريق الحوكمة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تحديث المالك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إدارة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انجراف المواد أو حظرها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التبعية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طريق الحوكمة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مراجعة قائد البرنامج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تصعيد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النطاق أو الميزانية أو الفائدة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مخاطر السيطرة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طريق الحوكمة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مجلس الإدارة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تحافظ النتيجة الشفافة على اتساق التصعيد وتجعل محادثات المقايضة أسرع.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المراجعة لصانعي القرار السياق الذي يحتاجون إليه، وليس البحث عن البيانات.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ملخص القرار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ما تغير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التباين، مانع، الزناد، والتاريخ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الكشف عنها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لماذا يهم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هدف العمل أو التبعية أو التكلفة أو المنفعة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تأثير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المسار الموصى به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إجراء المالك وطريق الإدارة والهدف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مسار الأدلة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روابط العودة إلى سجلات المصدر والأحدث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ملاحظات الحالة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تنفيذية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تأثير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عالية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إلحاح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هذا الاسبوع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اسمه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ابدأ بحلقة تحكم مركزة، ثم قم بالتوسيع إلى المراقبة على مستوى المحفظة.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الأسابيع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تحديد الإشارات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تأكيد المصادر،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العتبات والملكية 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طرق الحكم.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أسابيع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استثناءات الطيار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قم بتشغيل اكتشاف المشكلة على أ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برنامج تمثيلي 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ضبط شدة.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أسابيع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أتمتة الحزم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إنشاء ملخصات المراجعة،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روابط الأدلة، 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ملخصات التصعيد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الربع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محفظة النطاق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طرح المحفظة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الرصد، الاتجاه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تقرير، والاستفادة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تتبع.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مفاجآت أقل، وحوكمة أسرع، وثقة أقوى في التنفيذ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المراقبة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