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Durch die Überwachung werden Projektsignale in Governance-fähige Maßnahmen umgewandelt.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Eine leichtgewichtige Agentenschicht überwacht Meilensteine, Risiken, Abhängigkeiten, Budgetbewegungen und Statusnachweise, damit Führungskräfte vor Besprechungen die wichtigen Probleme erkennen.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Signalerfassung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Ausnahmeerkennung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Überprüfen Sie die Bereitschaft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Überwachungscockpit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Meilensteine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Auf dem richtigen Weg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Abhängigkeit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In Gefahr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Budget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Varianz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Vorteile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Braucht Beweise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Mit Beweisen eskalieren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Überwachungsautomatisierung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BETRIEBSMODUS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Überwachungsschleife trennt Rauschen von Entscheidungen, die Aufmerksamkeit erfordern.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Erfassen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Ziehen Sie Live-Signale ab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Pläne, Tickets, RAID-Protokolle,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Finanzen und Statusaktualisierungen.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Erkennen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Vergleichen Sie aktuelle Beweise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gegen Schwellenwerte, Termine,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Eigentümer und Kontrollregeln.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Gruppieren Sie Ausnahmen nach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Schweregrad, verantwortlicher Eigentümer,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Governance-Pfad.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Bereiten Sie sich vor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Verpacken Sie die Entscheidung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Kontext, Empfehlung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Audit-Trail zur Überprüfung.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Ausgabe ist kein weiteres Dashboard; Es handelt sich um eine gefilterte Reihe von Problemen, die zum Handeln bereit sind.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Überwachungsautomatisierung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KARTE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beobachten die Beweise hinter dem Status, nicht nur die Statusfarbe.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Zeitplan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Meilensteindrift, überfällige Arbeiten, Phasentore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Kann das Datum noch halten?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Abhängigkeit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blockierte Übergaben, Latenz des Anbieters, fehlende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Eingänge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Wer muss jetzt handeln?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Finanziell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Budgetverbrennung, Prognoseabweichung, Genehmigungslücken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die Finanzierung noch abgestimmt?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Risiko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RAID Bewegung, ungelöste Kontrollen, wiederholt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Blocker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Was muss eskaliert werden?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Vorteile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KPI Beweise, Adoptionssignal, Wertverlust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Ist das Ergebnis noch glaubwürdig?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Ausnahmen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Überwachungsautomatisierung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T I O N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Der Schweregrad wird bewertet, sodass jedes Problem dem richtigen Governance-Pfad folgt.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Beobachten Sie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Geringe Abweichung, keine Entscheidung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benötigt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Governance-Route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Besitzer-Update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Verwalten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Materialdrift oder blockiert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Abhängigkeit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Governance-Route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Überprüfung des Programmleiters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Eskalieren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Umfang, Budget, Nutzen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Kontrollrisiko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Governance-Route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Governance-Vorstand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Eine transparente Bewertung sorgt für eine konsistente Eskalation und beschleunigt Kompromissgespräche.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Überwachungsautomatisierung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Rezensionspaket bietet Entscheidungsträgern den Kontext, den sie benötigen, und keine Datensuche.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Entscheidungskurzschrift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Was hat sich geändert?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Varianz, Blocker, Auslöser und Datum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erkannt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Warum es wichtig ist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Geschäftsziel, Abhängigkeit, Kosten oder Nutzen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Empfohlener Weg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Eigentümeraktion, Governance-Route und Ziel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Entscheidung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Beweisspur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Links zurück zu den Quelldatensätzen und den neuesten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Statusnotizen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Executive-Objektiv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Hoch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Dringlichkeit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Diese Woche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Entscheidung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Erforderlich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Überwachungsautomatisierung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T I O N R H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Beginnen Sie mit einem fokussierten Regelkreis und erweitern Sie ihn dann zur Portfolio-weiten Überwachung.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Wochen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Signale definieren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Quellen bestätigen,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Schwellenwerte, Eigentum und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Governance-Routen.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Wochen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Pilotausnahmen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Führen Sie die Problemerkennung auf einem aus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repräsentatives Programm und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Schweregrad einstellen.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Wochen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Pakete automatisieren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Bewertungsberichte erstellen,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Beweislinks und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Eskalationszusammenfassungen.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Viertel 2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Portfolio skalieren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Portfolio ausrollen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Überwachung, Trend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Berichterstattung und Nutzen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Verfolgung.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weniger Überraschungen, schnellere Governance, stärkeres Liefervertrauen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Überwachungsautomatisierung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