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MONITOREO DE LA AUTOMATIZACIÓN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seguimiento convierte las señales del proyecto en acciones listas para la gobernanza.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Una capa de agentes liviana observa los hitos, los riesgos, las dependencias, el movimiento del presupuesto y la evidencia de estado para que los líderes vean los problemas importantes antes de las reuniones de revisión.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Captura de señal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Detección de excepciones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Revisar la preparación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monitoreo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Hitos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En camino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dependencia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En riesgo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Presupuesto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Variación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Beneficios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Necesita evidencia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Escalar con evidencia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D E L O OPERACIÓN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circuito de seguimiento separa el ruido de las decisiones que requieren atención.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Capturar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Extraiga señales en vivo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planos, tickets, registros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finanzas y actualizaciones de estado.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Comparar la evidencia actual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 umbrales, fechas,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propietarios y reglas de control.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Triaje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Excepciones de grupo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severidad, propietario responsable,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el camino de la gobernanza.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preparar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Empaquetar la decisión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contexto, recomendación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pista de auditoría para su revisión.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no es otro tablero; es un conjunto filtrado de cuestiones listas para la acción.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SEÑALES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observan la evidencia detrás del estatus, no sólo el color del estatus.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Horario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deriva de hitos, trabajo atrasado, puertas de fase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seguir manteniendo la fecha?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dependencia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transferencias bloqueadas, latencia del proveedor, faltantes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entradas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¿Quién necesita actuar ahora?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Financiero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quema de presupuesto, variación de pronóstico, brechas de aprobación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¿La financiación sigue alineada?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Riesgo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Movimiento RAID, controles no resueltos, repetidos.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bloqueadores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¿Qué necesita escalada?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Beneficios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Evidencia KPI, señal de adopción, fuga de valor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¿Sigue siendo creíble el resultado?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Excepciones filtradas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EXCEPCIÓN LÓGICA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se califica para que cada tema siga el camino de gobernanza correcto.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ver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Variación menor, sin decisión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necesario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Actualización del propietario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Administrar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Material a la deriva o bloqueado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dependencia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Revisión del líder del programa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Alcance, presupuesto, beneficio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controlar el riesgo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junta de gobierno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Una puntuación transparente mantiene la escalada constante y acelera las conversaciones sobre compensaciones.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REVISIÓN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revisión brinda a los tomadores de decisiones el contexto que necesitan, no una búsqueda de datos.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decisión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que cambio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Variación, bloqueador, desencadenante y fecha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 qué es importante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Objetivo, dependencia, costo o beneficio comercial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Ruta recomendada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 del propietario, ruta de gobernanza y objetivo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Rastro de evidencia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Enlaces a registros fuente y más recientes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notas de estado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ejecutiva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Urgencia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esta semana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C I Ó N RITMO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Comience con un circuito de control enfocado y luego amplíelo a un monitoreo de todo el portafolio.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Definir señales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Confirmar fuentes,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umbrales, propiedad 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rutas de gobernanza.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Excepciones piloto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Ejecute la detección de problemas en un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programa representativo 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sintonizar la severidad.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Semanas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Automatizar paquetes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Generar resúmenes de revisión,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enlaces de evidencia, 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resúmenes de escalada.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Cuarto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Portafolio de escala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Implementar cartera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seguimiento, tendencia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informes y beneficios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seguimiento.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sorpresas, una gobernanza más rápida y una mayor confianza en la entrega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monitorización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