
<file path=[Content_Types].xml><?xml version="1.0" encoding="utf-8"?>
<Types xmlns="http://schemas.openxmlformats.org/package/2006/content-types">
  <Default Extension="xml" ContentType="application/vnd.openxmlformats-package.core-properties+xml"/>
  <Default Extension="rels" ContentType="application/vnd.openxmlformats-package.relationship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notesMasters/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2.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Types>
</file>

<file path=_rels/.rels>&#65279;<?xml version="1.0" encoding="utf-8"?><Relationships xmlns="http://schemas.openxmlformats.org/package/2006/relationships"><Relationship Type="http://schemas.openxmlformats.org/package/2006/relationships/metadata/core-properties" Target="/docProps/core.xml" Id="R44d79a56ba7a4592" /><Relationship Type="http://schemas.openxmlformats.org/officeDocument/2006/relationships/extended-properties" Target="/docProps/app.xml" Id="R294d2368d4de4727" /><Relationship Type="http://schemas.openxmlformats.org/officeDocument/2006/relationships/officeDocument" Target="/ppt/presentation.xml" Id="Rbcd7b6acaa7a4135" /></Relationships>
</file>

<file path=ppt/presentation.xml><?xml version="1.0" encoding="utf-8"?>
<p:presentation xmlns:p="http://schemas.openxmlformats.org/presentationml/2006/main">
  <p:sldMasterIdLst>
    <p:sldMasterId xmlns:r="http://schemas.openxmlformats.org/officeDocument/2006/relationships" id="2147483648" r:id="R9a7eb68bf6a84154"/>
  </p:sldMasterIdLst>
  <p:notesMasterIdLst>
    <p:notesMasterId xmlns:r="http://schemas.openxmlformats.org/officeDocument/2006/relationships" r:id="R42a599ca43f247e8"/>
  </p:notesMasterIdLst>
  <p:sldIdLst>
    <p:sldId xmlns:r="http://schemas.openxmlformats.org/officeDocument/2006/relationships" id="256" r:id="Ra2ca6238d4cc4088"/>
    <p:sldId xmlns:r="http://schemas.openxmlformats.org/officeDocument/2006/relationships" id="257" r:id="Re982cd037b2b41c5"/>
    <p:sldId xmlns:r="http://schemas.openxmlformats.org/officeDocument/2006/relationships" id="258" r:id="R5aea1c51cb5044d3"/>
    <p:sldId xmlns:r="http://schemas.openxmlformats.org/officeDocument/2006/relationships" id="259" r:id="Rba541a3c70e14054"/>
    <p:sldId xmlns:r="http://schemas.openxmlformats.org/officeDocument/2006/relationships" id="260" r:id="R173f946fc3084c5e"/>
    <p:sldId xmlns:r="http://schemas.openxmlformats.org/officeDocument/2006/relationships" id="261" r:id="R3b47508d952d49a8"/>
  </p:sldIdLst>
  <p:sldSz cx="12192000" cy="6858000"/>
  <p:notesSz cx="6858000" cy="9144000"/>
  <p:defaultTextStyle>
    <a:defPPr xmlns:a="http://schemas.openxmlformats.org/drawingml/2006/main">
      <a:defRPr lang="en-US"/>
    </a:defPPr>
    <a:lvl1pPr xmlns:a="http://schemas.openxmlformats.org/drawingml/2006/main" marL="0" indent="0" algn="l" defTabSz="914400">
      <a:defRPr sz="1800" kern="1200">
        <a:solidFill>
          <a:schemeClr val="tx1"/>
        </a:solidFill>
        <a:latin typeface="+mn-lt"/>
        <a:ea typeface="+mn-ea"/>
        <a:cs typeface="+mn-cs"/>
      </a:defRPr>
    </a:lvl1pPr>
    <a:lvl2pPr xmlns:a="http://schemas.openxmlformats.org/drawingml/2006/main" marL="457200" indent="0" algn="l" defTabSz="914400">
      <a:defRPr sz="1800" kern="1200">
        <a:solidFill>
          <a:schemeClr val="tx1"/>
        </a:solidFill>
        <a:latin typeface="+mn-lt"/>
        <a:ea typeface="+mn-ea"/>
        <a:cs typeface="+mn-cs"/>
      </a:defRPr>
    </a:lvl2pPr>
    <a:lvl3pPr xmlns:a="http://schemas.openxmlformats.org/drawingml/2006/main" marL="914400" indent="0" algn="l" defTabSz="914400">
      <a:defRPr sz="1800" kern="1200">
        <a:solidFill>
          <a:schemeClr val="tx1"/>
        </a:solidFill>
        <a:latin typeface="+mn-lt"/>
        <a:ea typeface="+mn-ea"/>
        <a:cs typeface="+mn-cs"/>
      </a:defRPr>
    </a:lvl3pPr>
    <a:lvl4pPr xmlns:a="http://schemas.openxmlformats.org/drawingml/2006/main" marL="1371600" indent="0" algn="l" defTabSz="914400">
      <a:defRPr sz="1800" kern="1200">
        <a:solidFill>
          <a:schemeClr val="tx1"/>
        </a:solidFill>
        <a:latin typeface="+mn-lt"/>
        <a:ea typeface="+mn-ea"/>
        <a:cs typeface="+mn-cs"/>
      </a:defRPr>
    </a:lvl4pPr>
    <a:lvl5pPr xmlns:a="http://schemas.openxmlformats.org/drawingml/2006/main" marL="1828800" indent="0" algn="l" defTabSz="914400">
      <a:defRPr sz="1800" kern="1200">
        <a:solidFill>
          <a:schemeClr val="tx1"/>
        </a:solidFill>
        <a:latin typeface="+mn-lt"/>
        <a:ea typeface="+mn-ea"/>
        <a:cs typeface="+mn-cs"/>
      </a:defRPr>
    </a:lvl5pPr>
    <a:lvl6pPr xmlns:a="http://schemas.openxmlformats.org/drawingml/2006/main" marL="2286000" indent="0" algn="l" defTabSz="914400">
      <a:defRPr sz="1800" kern="1200">
        <a:solidFill>
          <a:schemeClr val="tx1"/>
        </a:solidFill>
        <a:latin typeface="+mn-lt"/>
        <a:ea typeface="+mn-ea"/>
        <a:cs typeface="+mn-cs"/>
      </a:defRPr>
    </a:lvl6pPr>
    <a:lvl7pPr xmlns:a="http://schemas.openxmlformats.org/drawingml/2006/main" marL="2743200" indent="0" algn="l" defTabSz="914400">
      <a:defRPr sz="1800" kern="1200">
        <a:solidFill>
          <a:schemeClr val="tx1"/>
        </a:solidFill>
        <a:latin typeface="+mn-lt"/>
        <a:ea typeface="+mn-ea"/>
        <a:cs typeface="+mn-cs"/>
      </a:defRPr>
    </a:lvl7pPr>
    <a:lvl8pPr xmlns:a="http://schemas.openxmlformats.org/drawingml/2006/main" marL="3200400" indent="0" algn="l" defTabSz="914400">
      <a:defRPr sz="1800" kern="1200">
        <a:solidFill>
          <a:schemeClr val="tx1"/>
        </a:solidFill>
        <a:latin typeface="+mn-lt"/>
        <a:ea typeface="+mn-ea"/>
        <a:cs typeface="+mn-cs"/>
      </a:defRPr>
    </a:lvl8pPr>
    <a:lvl9pPr xmlns:a="http://schemas.openxmlformats.org/drawingml/2006/main" marL="3657600" indent="0" algn="l" defTabSz="91440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p:extLst>
    <p:ext xmlns:p14="http://schemas.microsoft.com/office/powerpoint/2010/main" uri="{E76CE94A-603C-4142-B9EB-6D1370010A27}">
      <p14:discardImageEditData val="0"/>
    </p:ext>
    <p:ext xmlns:p14="http://schemas.microsoft.com/office/powerpoint/2010/main" uri="{D31A062A-798A-4329-ABDD-BBA856620510}">
      <p14:defaultImageDpi val="32767"/>
    </p:ext>
    <p:ext xmlns:p15="http://schemas.microsoft.com/office/powerpoint/2012/main" uri="{FD5EFAAD-0ECE-453E-9831-46B23BE46B34}">
      <p15:chartTrackingRefBased val="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p:normalViewPr>
    <p:restoredLeft sz="15611"/>
    <p:restoredTop sz="94658"/>
  </p:normalViewPr>
  <p:slideViewPr>
    <p:cSldViewPr snapToGrid="0">
      <p:cViewPr varScale="1">
        <p:scale>
          <a:sx xmlns:a="http://schemas.openxmlformats.org/drawingml/2006/main" n="120" d="100"/>
          <a:sy xmlns:a="http://schemas.openxmlformats.org/drawingml/2006/main" n="120" d="100"/>
        </p:scale>
        <p:origin x="800" y="184"/>
      </p:cViewPr>
      <p:guideLst/>
    </p:cSldViewPr>
  </p:slideViewPr>
  <p:notesTextViewPr>
    <p:cViewPr>
      <p:scale>
        <a:sx xmlns:a="http://schemas.openxmlformats.org/drawingml/2006/main" n="1" d="1"/>
        <a:sy xmlns:a="http://schemas.openxmlformats.org/drawingml/2006/main"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Master" Target="/ppt/slideMasters/slideMaster1.xml" Id="R9a7eb68bf6a84154" /><Relationship Type="http://schemas.openxmlformats.org/officeDocument/2006/relationships/theme" Target="/ppt/theme/theme1.xml" Id="R78e25bef1d294c30" /><Relationship Type="http://schemas.openxmlformats.org/officeDocument/2006/relationships/notesMaster" Target="/ppt/notesMasters/notesMaster1.xml" Id="R42a599ca43f247e8" /><Relationship Type="http://schemas.openxmlformats.org/officeDocument/2006/relationships/presProps" Target="/ppt/presProps.xml" Id="R38da15cd4ab24f76" /><Relationship Type="http://schemas.openxmlformats.org/officeDocument/2006/relationships/viewProps" Target="/ppt/viewProps.xml" Id="Ra74977b2446a4527" /><Relationship Type="http://schemas.openxmlformats.org/officeDocument/2006/relationships/tableStyles" Target="/ppt/tableStyles.xml" Id="R2cda4abaec58437c" /><Relationship Type="http://schemas.openxmlformats.org/officeDocument/2006/relationships/slide" Target="/ppt/slides/slide1.xml" Id="Ra2ca6238d4cc4088" /><Relationship Type="http://schemas.openxmlformats.org/officeDocument/2006/relationships/slide" Target="/ppt/slides/slide2.xml" Id="Re982cd037b2b41c5" /><Relationship Type="http://schemas.openxmlformats.org/officeDocument/2006/relationships/slide" Target="/ppt/slides/slide3.xml" Id="R5aea1c51cb5044d3" /><Relationship Type="http://schemas.openxmlformats.org/officeDocument/2006/relationships/slide" Target="/ppt/slides/slide4.xml" Id="Rba541a3c70e14054" /><Relationship Type="http://schemas.openxmlformats.org/officeDocument/2006/relationships/slide" Target="/ppt/slides/slide5.xml" Id="R173f946fc3084c5e" /><Relationship Type="http://schemas.openxmlformats.org/officeDocument/2006/relationships/slide" Target="/ppt/slides/slide6.xml" Id="R3b47508d952d49a8" /></Relationships>
</file>

<file path=ppt/notesMasters/_rels/notesMaster1.xml.rels>&#65279;<?xml version="1.0" encoding="utf-8"?><Relationships xmlns="http://schemas.openxmlformats.org/package/2006/relationships"><Relationship Type="http://schemas.openxmlformats.org/officeDocument/2006/relationships/theme" Target="/ppt/notesMasters/theme/theme2.xml" Id="R22082eebd7e64fd5" /></Relationships>
</file>

<file path=ppt/notesMasters/notesMaster1.xml><?xml version="1.0" encoding="utf-8"?>
<p:notesMaster xmlns:p="http://schemas.openxmlformats.org/presentationml/2006/main">
  <p:cSld>
    <p:bg>
      <p:bgRef idx="1001">
        <a:schemeClr xmlns:a="http://schemas.openxmlformats.org/drawingml/2006/main" val="bg1"/>
      </p:bgRef>
    </p:bg>
    <p:spTree>
      <p:nvGrpSpPr>
        <p:cNvPr id="1" name=""/>
        <p:cNvGrpSpPr/>
        <p:nvPr/>
      </p:nvGrpSpPr>
      <p:grpSpPr>
        <a:xfrm xmlns:a="http://schemas.openxmlformats.org/drawingml/2006/main"/>
      </p:grpSpPr>
      <p:sp>
        <p:nvSpPr>
          <p:cNvPr id="2" name="Header Placeholder"/>
          <p:cNvSpPr/>
          <p:nvPr>
            <p:ph type="hdr" sz="quarter"/>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3" name="Date Placeholder"/>
          <p:cNvSpPr/>
          <p:nvPr>
            <p:ph type="dt" sz="quarter" idx="1"/>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4" name="Slide Image Placeholder"/>
          <p:cNvSpPr/>
          <p:nvPr>
            <p:ph type="sldImg" idx="2"/>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5" name="Notes Placeholder"/>
          <p:cNvSpPr/>
          <p:nvPr>
            <p:ph type="body" sz="quarter" idx="3"/>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6" name="Footer Placeholder"/>
          <p:cNvSpPr/>
          <p:nvPr>
            <p:ph type="ftr" sz="quarter" idx="4"/>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7" name="Slide Number Placeholder"/>
          <p:cNvSpPr/>
          <p:nvPr>
            <p:ph type="sldNum" sz="quarter" idx="5"/>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Tree>
  </p:cSld>
  <p:clrMap bg1="lt1" tx1="dk1" bg2="lt2" tx2="dk2" accent1="accent1" accent2="accent2" accent3="accent3" accent4="accent4" accent5="accent5" accent6="accent6" hlink="hlink" folHlink="folHlink"/>
  <p:notesStyle>
    <a:lvl1pPr xmlns:a="http://schemas.openxmlformats.org/drawingml/2006/main" marL="0" algn="l" defTabSz="914400" rtl="0" eaLnBrk="1" latinLnBrk="0" hangingPunct="1">
      <a:defRPr sz="1200" kern="1200"/>
    </a:lvl1pPr>
  </p:notesStyle>
</p:notesMaster>
</file>

<file path=ppt/notesMasters/theme/theme2.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ppt/notesSlides/_rels/notesSlide1.xml.rels>&#65279;<?xml version="1.0" encoding="utf-8"?><Relationships xmlns="http://schemas.openxmlformats.org/package/2006/relationships"><Relationship Type="http://schemas.openxmlformats.org/officeDocument/2006/relationships/slide" Target="/ppt/slides/slide1.xml" Id="R5d5d4f2f1bf04e7d" /><Relationship Type="http://schemas.openxmlformats.org/officeDocument/2006/relationships/notesMaster" Target="/ppt/notesMasters/notesMaster1.xml" Id="R94cb00e90fb14cc3" /></Relationships>
</file>

<file path=ppt/notesSlides/_rels/notesSlide2.xml.rels>&#65279;<?xml version="1.0" encoding="utf-8"?><Relationships xmlns="http://schemas.openxmlformats.org/package/2006/relationships"><Relationship Type="http://schemas.openxmlformats.org/officeDocument/2006/relationships/slide" Target="/ppt/slides/slide2.xml" Id="R7f6ac3e4ab714090" /><Relationship Type="http://schemas.openxmlformats.org/officeDocument/2006/relationships/notesMaster" Target="/ppt/notesMasters/notesMaster1.xml" Id="Rde1e7dd5d0484078" /></Relationships>
</file>

<file path=ppt/notesSlides/_rels/notesSlide3.xml.rels>&#65279;<?xml version="1.0" encoding="utf-8"?><Relationships xmlns="http://schemas.openxmlformats.org/package/2006/relationships"><Relationship Type="http://schemas.openxmlformats.org/officeDocument/2006/relationships/slide" Target="/ppt/slides/slide3.xml" Id="R25dd5216bd334712" /><Relationship Type="http://schemas.openxmlformats.org/officeDocument/2006/relationships/notesMaster" Target="/ppt/notesMasters/notesMaster1.xml" Id="Rd805a72dec354a98" /></Relationships>
</file>

<file path=ppt/notesSlides/_rels/notesSlide4.xml.rels>&#65279;<?xml version="1.0" encoding="utf-8"?><Relationships xmlns="http://schemas.openxmlformats.org/package/2006/relationships"><Relationship Type="http://schemas.openxmlformats.org/officeDocument/2006/relationships/slide" Target="/ppt/slides/slide4.xml" Id="R0cc49d73ed5f4771" /><Relationship Type="http://schemas.openxmlformats.org/officeDocument/2006/relationships/notesMaster" Target="/ppt/notesMasters/notesMaster1.xml" Id="Re53f34f47f694d86" /></Relationships>
</file>

<file path=ppt/notesSlides/_rels/notesSlide5.xml.rels>&#65279;<?xml version="1.0" encoding="utf-8"?><Relationships xmlns="http://schemas.openxmlformats.org/package/2006/relationships"><Relationship Type="http://schemas.openxmlformats.org/officeDocument/2006/relationships/slide" Target="/ppt/slides/slide5.xml" Id="Rcf12f1a22422484f" /><Relationship Type="http://schemas.openxmlformats.org/officeDocument/2006/relationships/notesMaster" Target="/ppt/notesMasters/notesMaster1.xml" Id="R5994bc9cdc434765" /></Relationships>
</file>

<file path=ppt/notesSlides/_rels/notesSlide6.xml.rels>&#65279;<?xml version="1.0" encoding="utf-8"?><Relationships xmlns="http://schemas.openxmlformats.org/package/2006/relationships"><Relationship Type="http://schemas.openxmlformats.org/officeDocument/2006/relationships/slide" Target="/ppt/slides/slide6.xml" Id="R462cde0b217e45c9" /><Relationship Type="http://schemas.openxmlformats.org/officeDocument/2006/relationships/notesMaster" Target="/ppt/notesMasters/notesMaster1.xml" Id="Rd829fc1d2bfe44a7" /></Relationships>
</file>

<file path=ppt/notesSlides/notesSlide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4.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5.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6.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slideLayouts/_rels/slideLayout2.xml.rels>&#65279;<?xml version="1.0" encoding="utf-8"?><Relationships xmlns="http://schemas.openxmlformats.org/package/2006/relationships"><Relationship Type="http://schemas.openxmlformats.org/officeDocument/2006/relationships/slideMaster" Target="/ppt/slideMasters/slideMaster1.xml" Id="R0dd289afa6394eda" /></Relationships>
</file>

<file path=ppt/slideLayouts/slideLayout2.xml><?xml version="1.0" encoding="utf-8"?>
<p:sldLayout xmlns:p="http://schemas.openxmlformats.org/presentationml/2006/main" type="title">
  <p:cSld name="Title Slide">
    <p:spTree>
      <p:nvGrpSpPr>
        <p:cNvPr id="1" name=""/>
        <p:cNvGrpSpPr/>
        <p:nvPr/>
      </p:nvGrpSpPr>
      <p:grpSpPr>
        <a:xfrm xmlns:a="http://schemas.openxmlformats.org/drawingml/2006/main"/>
      </p:grpSpPr>
    </p:spTree>
  </p:cSld>
</p:sldLayout>
</file>

<file path=ppt/slideMasters/_rels/slideMaster1.xml.rels>&#65279;<?xml version="1.0" encoding="utf-8"?><Relationships xmlns="http://schemas.openxmlformats.org/package/2006/relationships"><Relationship Type="http://schemas.openxmlformats.org/officeDocument/2006/relationships/theme" Target="/ppt/theme/theme1.xml" Id="R5bb832eb2ec6499b" /><Relationship Type="http://schemas.openxmlformats.org/officeDocument/2006/relationships/slideLayout" Target="/ppt/slideLayouts/slideLayout2.xml" Id="Rd1f409d55765462e" /></Relationships>
</file>

<file path=ppt/slideMasters/slideMaster1.xml><?xml version="1.0" encoding="utf-8"?>
<p:sldMaster xmlns:p="http://schemas.openxmlformats.org/presentationml/2006/main">
  <p:cSld name="Master">
    <p:bg>
      <p:bgRef idx="1001">
        <a:schemeClr xmlns:a="http://schemas.openxmlformats.org/drawingml/2006/main" val="bg1"/>
      </p:bgRef>
    </p:bg>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d1f409d55765462e"/>
  </p:sldLayoutIdLst>
  <p:txStyles>
    <p:titleStyle>
      <a:lvl1pPr xmlns:a="http://schemas.openxmlformats.org/drawingml/2006/main" algn="l">
        <a:lnSpc>
          <a:spcPct val="90000"/>
        </a:lnSpc>
        <a:spcBef>
          <a:spcPts val="0"/>
        </a:spcBef>
        <a:buNone/>
        <a:defRPr sz="4400">
          <a:solidFill>
            <a:schemeClr val="tx1"/>
          </a:solidFill>
          <a:latin typeface="+mj-lt"/>
          <a:ea typeface="+mj-lt"/>
          <a:cs typeface="+mj-lt"/>
        </a:defRPr>
      </a:lvl1pPr>
    </p:titleStyle>
    <p:bodyStyle>
      <a:lvl1pPr xmlns:a="http://schemas.openxmlformats.org/drawingml/2006/main" marL="228600" indent="-228600" algn="l">
        <a:lnSpc>
          <a:spcPct val="90000"/>
        </a:lnSpc>
        <a:spcBef>
          <a:spcPts val="1000"/>
        </a:spcBef>
        <a:buChar char="•"/>
        <a:defRPr sz="2800">
          <a:solidFill>
            <a:schemeClr val="tx1"/>
          </a:solidFill>
          <a:latin typeface="+mn-lt"/>
          <a:ea typeface="+mn-lt"/>
          <a:cs typeface="+mn-lt"/>
        </a:defRPr>
      </a:lvl1pPr>
      <a:lvl2pPr xmlns:a="http://schemas.openxmlformats.org/drawingml/2006/main" marL="685800" indent="-228600" algn="l">
        <a:lnSpc>
          <a:spcPct val="90000"/>
        </a:lnSpc>
        <a:spcBef>
          <a:spcPts val="500"/>
        </a:spcBef>
        <a:buChar char="•"/>
        <a:defRPr sz="2400">
          <a:solidFill>
            <a:schemeClr val="tx1"/>
          </a:solidFill>
          <a:latin typeface="+mn-lt"/>
          <a:ea typeface="+mn-lt"/>
          <a:cs typeface="+mn-lt"/>
        </a:defRPr>
      </a:lvl2pPr>
      <a:lvl3pPr xmlns:a="http://schemas.openxmlformats.org/drawingml/2006/main" marL="1143000" indent="-228600" algn="l">
        <a:lnSpc>
          <a:spcPct val="90000"/>
        </a:lnSpc>
        <a:spcBef>
          <a:spcPts val="500"/>
        </a:spcBef>
        <a:buChar char="•"/>
        <a:defRPr sz="2000">
          <a:solidFill>
            <a:schemeClr val="tx1"/>
          </a:solidFill>
          <a:latin typeface="+mn-lt"/>
          <a:ea typeface="+mn-lt"/>
          <a:cs typeface="+mn-lt"/>
        </a:defRPr>
      </a:lvl3pPr>
      <a:lvl4pPr xmlns:a="http://schemas.openxmlformats.org/drawingml/2006/main" marL="1600200" indent="-228600" algn="l">
        <a:lnSpc>
          <a:spcPct val="90000"/>
        </a:lnSpc>
        <a:spcBef>
          <a:spcPts val="500"/>
        </a:spcBef>
        <a:buChar char="•"/>
        <a:defRPr sz="1800">
          <a:solidFill>
            <a:schemeClr val="tx1"/>
          </a:solidFill>
          <a:latin typeface="+mn-lt"/>
          <a:ea typeface="+mn-lt"/>
          <a:cs typeface="+mn-lt"/>
        </a:defRPr>
      </a:lvl4pPr>
      <a:lvl5pPr xmlns:a="http://schemas.openxmlformats.org/drawingml/2006/main" marL="2057400" indent="-228600" algn="l">
        <a:lnSpc>
          <a:spcPct val="90000"/>
        </a:lnSpc>
        <a:spcBef>
          <a:spcPts val="500"/>
        </a:spcBef>
        <a:buChar char="•"/>
        <a:defRPr sz="1800">
          <a:solidFill>
            <a:schemeClr val="tx1"/>
          </a:solidFill>
          <a:latin typeface="+mn-lt"/>
          <a:ea typeface="+mn-lt"/>
          <a:cs typeface="+mn-lt"/>
        </a:defRPr>
      </a:lvl5pPr>
      <a:lvl6pPr xmlns:a="http://schemas.openxmlformats.org/drawingml/2006/main" marL="2514600" indent="-228600" algn="l">
        <a:lnSpc>
          <a:spcPct val="90000"/>
        </a:lnSpc>
        <a:spcBef>
          <a:spcPts val="500"/>
        </a:spcBef>
        <a:buChar char="•"/>
        <a:defRPr sz="1800">
          <a:solidFill>
            <a:schemeClr val="tx1"/>
          </a:solidFill>
          <a:latin typeface="+mn-lt"/>
          <a:ea typeface="+mn-lt"/>
          <a:cs typeface="+mn-lt"/>
        </a:defRPr>
      </a:lvl6pPr>
      <a:lvl7pPr xmlns:a="http://schemas.openxmlformats.org/drawingml/2006/main" marL="2971800" indent="-228600" algn="l">
        <a:lnSpc>
          <a:spcPct val="90000"/>
        </a:lnSpc>
        <a:spcBef>
          <a:spcPts val="500"/>
        </a:spcBef>
        <a:buChar char="•"/>
        <a:defRPr sz="1800">
          <a:solidFill>
            <a:schemeClr val="tx1"/>
          </a:solidFill>
          <a:latin typeface="+mn-lt"/>
          <a:ea typeface="+mn-lt"/>
          <a:cs typeface="+mn-lt"/>
        </a:defRPr>
      </a:lvl7pPr>
      <a:lvl8pPr xmlns:a="http://schemas.openxmlformats.org/drawingml/2006/main" marL="3429000" indent="-228600" algn="l">
        <a:lnSpc>
          <a:spcPct val="90000"/>
        </a:lnSpc>
        <a:spcBef>
          <a:spcPts val="500"/>
        </a:spcBef>
        <a:buChar char="•"/>
        <a:defRPr sz="1800">
          <a:solidFill>
            <a:schemeClr val="tx1"/>
          </a:solidFill>
          <a:latin typeface="+mn-lt"/>
          <a:ea typeface="+mn-lt"/>
          <a:cs typeface="+mn-lt"/>
        </a:defRPr>
      </a:lvl8pPr>
      <a:lvl9pPr xmlns:a="http://schemas.openxmlformats.org/drawingml/2006/main" marL="3886200" indent="-228600" algn="l">
        <a:lnSpc>
          <a:spcPct val="90000"/>
        </a:lnSpc>
        <a:spcBef>
          <a:spcPts val="500"/>
        </a:spcBef>
        <a:buChar char="•"/>
        <a:defRPr sz="1800">
          <a:solidFill>
            <a:schemeClr val="tx1"/>
          </a:solidFill>
          <a:latin typeface="+mn-lt"/>
          <a:ea typeface="+mn-lt"/>
          <a:cs typeface="+mn-lt"/>
        </a:defRPr>
      </a:lvl9pPr>
    </p:bodyStyle>
    <p:otherStyle>
      <a:lvl1pPr xmlns:a="http://schemas.openxmlformats.org/drawingml/2006/main" marL="0" algn="l">
        <a:buNone/>
        <a:defRPr sz="1800">
          <a:solidFill>
            <a:schemeClr val="tx1"/>
          </a:solidFill>
          <a:latin typeface="+mn-lt"/>
          <a:ea typeface="+mn-lt"/>
          <a:cs typeface="+mn-lt"/>
        </a:defRPr>
      </a:lvl1pPr>
      <a:lvl2pPr xmlns:a="http://schemas.openxmlformats.org/drawingml/2006/main" marL="457200" algn="l">
        <a:buNone/>
        <a:defRPr sz="1800">
          <a:solidFill>
            <a:schemeClr val="tx1"/>
          </a:solidFill>
          <a:latin typeface="+mn-lt"/>
          <a:ea typeface="+mn-lt"/>
          <a:cs typeface="+mn-lt"/>
        </a:defRPr>
      </a:lvl2pPr>
      <a:lvl3pPr xmlns:a="http://schemas.openxmlformats.org/drawingml/2006/main" marL="914400" algn="l">
        <a:buNone/>
        <a:defRPr sz="1800">
          <a:solidFill>
            <a:schemeClr val="tx1"/>
          </a:solidFill>
          <a:latin typeface="+mn-lt"/>
          <a:ea typeface="+mn-lt"/>
          <a:cs typeface="+mn-lt"/>
        </a:defRPr>
      </a:lvl3pPr>
      <a:lvl4pPr xmlns:a="http://schemas.openxmlformats.org/drawingml/2006/main" marL="1371600" algn="l">
        <a:buNone/>
        <a:defRPr sz="1800">
          <a:solidFill>
            <a:schemeClr val="tx1"/>
          </a:solidFill>
          <a:latin typeface="+mn-lt"/>
          <a:ea typeface="+mn-lt"/>
          <a:cs typeface="+mn-lt"/>
        </a:defRPr>
      </a:lvl4pPr>
      <a:lvl5pPr xmlns:a="http://schemas.openxmlformats.org/drawingml/2006/main" marL="1828800" algn="l">
        <a:buNone/>
        <a:defRPr sz="1800">
          <a:solidFill>
            <a:schemeClr val="tx1"/>
          </a:solidFill>
          <a:latin typeface="+mn-lt"/>
          <a:ea typeface="+mn-lt"/>
          <a:cs typeface="+mn-lt"/>
        </a:defRPr>
      </a:lvl5pPr>
      <a:lvl6pPr xmlns:a="http://schemas.openxmlformats.org/drawingml/2006/main" marL="2286000" algn="l">
        <a:buNone/>
        <a:defRPr sz="1800">
          <a:solidFill>
            <a:schemeClr val="tx1"/>
          </a:solidFill>
          <a:latin typeface="+mn-lt"/>
          <a:ea typeface="+mn-lt"/>
          <a:cs typeface="+mn-lt"/>
        </a:defRPr>
      </a:lvl6pPr>
      <a:lvl7pPr xmlns:a="http://schemas.openxmlformats.org/drawingml/2006/main" marL="2743200" algn="l">
        <a:buNone/>
        <a:defRPr sz="1800">
          <a:solidFill>
            <a:schemeClr val="tx1"/>
          </a:solidFill>
          <a:latin typeface="+mn-lt"/>
          <a:ea typeface="+mn-lt"/>
          <a:cs typeface="+mn-lt"/>
        </a:defRPr>
      </a:lvl7pPr>
      <a:lvl8pPr xmlns:a="http://schemas.openxmlformats.org/drawingml/2006/main" marL="3200400" algn="l">
        <a:buNone/>
        <a:defRPr sz="1800">
          <a:solidFill>
            <a:schemeClr val="tx1"/>
          </a:solidFill>
          <a:latin typeface="+mn-lt"/>
          <a:ea typeface="+mn-lt"/>
          <a:cs typeface="+mn-lt"/>
        </a:defRPr>
      </a:lvl8pPr>
      <a:lvl9pPr xmlns:a="http://schemas.openxmlformats.org/drawingml/2006/main" marL="3657600" algn="l">
        <a:buNone/>
        <a:defRPr sz="1800">
          <a:solidFill>
            <a:schemeClr val="tx1"/>
          </a:solidFill>
          <a:latin typeface="+mn-lt"/>
          <a:ea typeface="+mn-lt"/>
          <a:cs typeface="+mn-lt"/>
        </a:defRPr>
      </a:lvl9pPr>
    </p:otherStyle>
  </p:txStyles>
</p:sldMaster>
</file>

<file path=ppt/slides/_rels/slide1.xml.rels>&#65279;<?xml version="1.0" encoding="utf-8"?><Relationships xmlns="http://schemas.openxmlformats.org/package/2006/relationships"><Relationship Type="http://schemas.openxmlformats.org/officeDocument/2006/relationships/slideLayout" Target="/ppt/slideLayouts/slideLayout2.xml" Id="R3ad11ee871d24953" /><Relationship Type="http://schemas.openxmlformats.org/officeDocument/2006/relationships/notesSlide" Target="/ppt/notesSlides/notesSlide1.xml" Id="Rdb188e6bb75a488c" /></Relationships>
</file>

<file path=ppt/slides/_rels/slide2.xml.rels>&#65279;<?xml version="1.0" encoding="utf-8"?><Relationships xmlns="http://schemas.openxmlformats.org/package/2006/relationships"><Relationship Type="http://schemas.openxmlformats.org/officeDocument/2006/relationships/slideLayout" Target="/ppt/slideLayouts/slideLayout2.xml" Id="R424a973e3d2148e1" /><Relationship Type="http://schemas.openxmlformats.org/officeDocument/2006/relationships/notesSlide" Target="/ppt/notesSlides/notesSlide2.xml" Id="R921b9dac85df4bd2" /></Relationships>
</file>

<file path=ppt/slides/_rels/slide3.xml.rels>&#65279;<?xml version="1.0" encoding="utf-8"?><Relationships xmlns="http://schemas.openxmlformats.org/package/2006/relationships"><Relationship Type="http://schemas.openxmlformats.org/officeDocument/2006/relationships/slideLayout" Target="/ppt/slideLayouts/slideLayout2.xml" Id="R90c2a6e6eef84688" /><Relationship Type="http://schemas.openxmlformats.org/officeDocument/2006/relationships/notesSlide" Target="/ppt/notesSlides/notesSlide3.xml" Id="R177ac4d8e56a424f" /></Relationships>
</file>

<file path=ppt/slides/_rels/slide4.xml.rels>&#65279;<?xml version="1.0" encoding="utf-8"?><Relationships xmlns="http://schemas.openxmlformats.org/package/2006/relationships"><Relationship Type="http://schemas.openxmlformats.org/officeDocument/2006/relationships/slideLayout" Target="/ppt/slideLayouts/slideLayout2.xml" Id="R9205dacd0ce347df" /><Relationship Type="http://schemas.openxmlformats.org/officeDocument/2006/relationships/notesSlide" Target="/ppt/notesSlides/notesSlide4.xml" Id="Rcb7abf6b7fab4b5c" /></Relationships>
</file>

<file path=ppt/slides/_rels/slide5.xml.rels>&#65279;<?xml version="1.0" encoding="utf-8"?><Relationships xmlns="http://schemas.openxmlformats.org/package/2006/relationships"><Relationship Type="http://schemas.openxmlformats.org/officeDocument/2006/relationships/slideLayout" Target="/ppt/slideLayouts/slideLayout2.xml" Id="Ra03e720ccfcd4f34" /><Relationship Type="http://schemas.openxmlformats.org/officeDocument/2006/relationships/notesSlide" Target="/ppt/notesSlides/notesSlide5.xml" Id="Re3184f03b3b14aaf" /></Relationships>
</file>

<file path=ppt/slides/_rels/slide6.xml.rels>&#65279;<?xml version="1.0" encoding="utf-8"?><Relationships xmlns="http://schemas.openxmlformats.org/package/2006/relationships"><Relationship Type="http://schemas.openxmlformats.org/officeDocument/2006/relationships/slideLayout" Target="/ppt/slideLayouts/slideLayout2.xml" Id="Ra60ea47fa7704910" /><Relationship Type="http://schemas.openxmlformats.org/officeDocument/2006/relationships/notesSlide" Target="/ppt/notesSlides/notesSlide6.xml" Id="R78b3fe410fe74f8b" /></Relationships>
</file>

<file path=ppt/slides/slide1.xml><?xml version="1.0" encoding="utf-8"?>
<p:sld xmlns:a="http://schemas.openxmlformats.org/drawingml/2006/main" xmlns:ns2="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ns2:creationId id="{7E0E4566-C49B-4390-812A-A72818313971}"/>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ns2:creationId id="{2349DD66-0E65-42F8-8057-EE60D707C27F}"/>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ns2:creationId id="{6A5EC290-33B3-408C-B4F2-E4A3C74B5592}"/>
              </a:ext>
            </a:extLst>
          </p:cNvPr>
          <p:cNvSpPr>
            <a:spLocks noGrp="1"/>
          </p:cNvSpPr>
          <p:nvPr/>
        </p:nvSpPr>
        <p:spPr>
          <a:xfrm>
            <a:off x="819150" y="476250"/>
            <a:ext cx="49530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SUIVI DE L’AUTOMA T I O N</a:t>
            </a:r>
          </a:p>
        </p:txBody>
      </p:sp>
      <p:sp>
        <p:nvSpPr>
          <p:cNvPr id="4" name="">
            <a:extLst>
              <a:ext uri="{FF2B5EF4-FFF2-40B4-BE49-F238E27FC236}">
                <ns2:creationId id="{634E572F-75FC-4A43-A1A5-C43EAE952E84}"/>
              </a:ext>
            </a:extLst>
          </p:cNvPr>
          <p:cNvSpPr>
            <a:spLocks noGrp="1"/>
          </p:cNvSpPr>
          <p:nvPr/>
        </p:nvSpPr>
        <p:spPr>
          <a:xfrm>
            <a:off x="590550" y="1123950"/>
            <a:ext cx="6858000" cy="1200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3300" b="1">
                <a:solidFill>
                  <a:srgbClr val="171614"/>
                </a:solidFill>
                <a:latin typeface="Georgia"/>
                <a:ea typeface="Georgia"/>
                <a:cs typeface="Georgia"/>
              </a:defRPr>
            </a:pPr>
            <a:r>
              <a:rPr sz="3300" b="1">
                <a:solidFill>
                  <a:srgbClr val="171614"/>
                </a:solidFill>
                <a:latin typeface="Georgia"/>
                <a:ea typeface="Georgia"/>
                <a:cs typeface="Georgia"/>
              </a:rPr>
              <a:t>Le suivi transforme les signaux du projet en actions prêtes à être gouvernées.</a:t>
            </a:r>
          </a:p>
        </p:txBody>
      </p:sp>
      <p:sp>
        <p:nvSpPr>
          <p:cNvPr id="5" name="">
            <a:extLst>
              <a:ext uri="{FF2B5EF4-FFF2-40B4-BE49-F238E27FC236}">
                <ns2:creationId id="{5E08B2EF-069C-4A2A-B4F3-92AB41826740}"/>
              </a:ext>
            </a:extLst>
          </p:cNvPr>
          <p:cNvSpPr>
            <a:spLocks noGrp="1"/>
          </p:cNvSpPr>
          <p:nvPr/>
        </p:nvSpPr>
        <p:spPr>
          <a:xfrm>
            <a:off x="609600" y="2571750"/>
            <a:ext cx="5905500" cy="800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69635A"/>
                </a:solidFill>
                <a:latin typeface="Aptos"/>
                <a:ea typeface="Aptos"/>
                <a:cs typeface="Aptos"/>
              </a:defRPr>
            </a:pPr>
            <a:r>
              <a:rPr sz="1275" b="0">
                <a:solidFill>
                  <a:srgbClr val="69635A"/>
                </a:solidFill>
                <a:latin typeface="Aptos"/>
                <a:ea typeface="Aptos"/>
                <a:cs typeface="Aptos"/>
              </a:rPr>
              <a:t>Une couche d'agents légère surveille les jalons, les risques, les dépendances, les mouvements budgétaires et les preuves de statut afin que les dirigeants voient les problèmes importants avant les réunions d'examen.</a:t>
            </a:r>
          </a:p>
        </p:txBody>
      </p:sp>
      <p:sp>
        <p:nvSpPr>
          <p:cNvPr id="6" name="">
            <a:extLst>
              <a:ext uri="{FF2B5EF4-FFF2-40B4-BE49-F238E27FC236}">
                <ns2:creationId id="{F3DE7E24-B1C4-4F6C-96DD-DC0BA53470E1}"/>
              </a:ext>
            </a:extLst>
          </p:cNvPr>
          <p:cNvSpPr>
            <a:spLocks noGrp="1"/>
          </p:cNvSpPr>
          <p:nvPr/>
        </p:nvSpPr>
        <p:spPr>
          <a:xfrm>
            <a:off x="609600" y="3924300"/>
            <a:ext cx="5619750" cy="28575"/>
          </a:xfrm>
          <a:prstGeom prst="rect">
            <a:avLst/>
          </a:prstGeom>
          <a:solidFill>
            <a:srgbClr val="F97316"/>
          </a:solidFill>
          <a:ln w="0">
            <a:solidFill>
              <a:srgbClr val="000000">
                <a:alpha val="0"/>
              </a:srgbClr>
            </a:solidFill>
            <a:prstDash val="solid"/>
          </a:ln>
        </p:spPr>
      </p:sp>
      <p:sp>
        <p:nvSpPr>
          <p:cNvPr id="7" name="">
            <a:extLst>
              <a:ext uri="{FF2B5EF4-FFF2-40B4-BE49-F238E27FC236}">
                <ns2:creationId id="{39FE4D73-E2C0-400A-9BF6-C1650CE63805}"/>
              </a:ext>
            </a:extLst>
          </p:cNvPr>
          <p:cNvSpPr>
            <a:spLocks noGrp="1"/>
          </p:cNvSpPr>
          <p:nvPr/>
        </p:nvSpPr>
        <p:spPr>
          <a:xfrm>
            <a:off x="609600" y="4267200"/>
            <a:ext cx="4572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950" b="1">
                <a:solidFill>
                  <a:srgbClr val="F97316"/>
                </a:solidFill>
                <a:latin typeface="Georgia"/>
                <a:ea typeface="Georgia"/>
                <a:cs typeface="Georgia"/>
              </a:defRPr>
            </a:pPr>
            <a:r>
              <a:rPr sz="1950" b="1">
                <a:solidFill>
                  <a:srgbClr val="F97316"/>
                </a:solidFill>
                <a:latin typeface="Georgia"/>
                <a:ea typeface="Georgia"/>
                <a:cs typeface="Georgia"/>
              </a:rPr>
              <a:t>01</a:t>
            </a:r>
          </a:p>
        </p:txBody>
      </p:sp>
      <p:sp>
        <p:nvSpPr>
          <p:cNvPr id="8" name="">
            <a:extLst>
              <a:ext uri="{FF2B5EF4-FFF2-40B4-BE49-F238E27FC236}">
                <ns2:creationId id="{99D7221F-7356-46F3-A644-927484621735}"/>
              </a:ext>
            </a:extLst>
          </p:cNvPr>
          <p:cNvSpPr>
            <a:spLocks noGrp="1"/>
          </p:cNvSpPr>
          <p:nvPr/>
        </p:nvSpPr>
        <p:spPr>
          <a:xfrm>
            <a:off x="609600" y="4629150"/>
            <a:ext cx="15240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69635A"/>
                </a:solidFill>
                <a:latin typeface="Aptos"/>
                <a:ea typeface="Aptos"/>
                <a:cs typeface="Aptos"/>
              </a:defRPr>
            </a:pPr>
            <a:r>
              <a:rPr sz="750" b="1">
                <a:solidFill>
                  <a:srgbClr val="69635A"/>
                </a:solidFill>
                <a:latin typeface="Aptos"/>
                <a:ea typeface="Aptos"/>
                <a:cs typeface="Aptos"/>
              </a:rPr>
              <a:t>Capture de signaux</a:t>
            </a:r>
          </a:p>
        </p:txBody>
      </p:sp>
      <p:sp>
        <p:nvSpPr>
          <p:cNvPr id="9" name="">
            <a:extLst>
              <a:ext uri="{FF2B5EF4-FFF2-40B4-BE49-F238E27FC236}">
                <ns2:creationId id="{5C265531-C281-40A4-8261-0123D461282A}"/>
              </a:ext>
            </a:extLst>
          </p:cNvPr>
          <p:cNvSpPr>
            <a:spLocks noGrp="1"/>
          </p:cNvSpPr>
          <p:nvPr/>
        </p:nvSpPr>
        <p:spPr>
          <a:xfrm>
            <a:off x="2562225" y="4267200"/>
            <a:ext cx="4572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950" b="1">
                <a:solidFill>
                  <a:srgbClr val="0F766E"/>
                </a:solidFill>
                <a:latin typeface="Georgia"/>
                <a:ea typeface="Georgia"/>
                <a:cs typeface="Georgia"/>
              </a:defRPr>
            </a:pPr>
            <a:r>
              <a:rPr sz="1950" b="1">
                <a:solidFill>
                  <a:srgbClr val="0F766E"/>
                </a:solidFill>
                <a:latin typeface="Georgia"/>
                <a:ea typeface="Georgia"/>
                <a:cs typeface="Georgia"/>
              </a:rPr>
              <a:t>02</a:t>
            </a:r>
          </a:p>
        </p:txBody>
      </p:sp>
      <p:sp>
        <p:nvSpPr>
          <p:cNvPr id="10" name="">
            <a:extLst>
              <a:ext uri="{FF2B5EF4-FFF2-40B4-BE49-F238E27FC236}">
                <ns2:creationId id="{CA2D80A2-6A73-4F63-988B-77BEF12719AF}"/>
              </a:ext>
            </a:extLst>
          </p:cNvPr>
          <p:cNvSpPr>
            <a:spLocks noGrp="1"/>
          </p:cNvSpPr>
          <p:nvPr/>
        </p:nvSpPr>
        <p:spPr>
          <a:xfrm>
            <a:off x="2562225" y="4629150"/>
            <a:ext cx="15240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69635A"/>
                </a:solidFill>
                <a:latin typeface="Aptos"/>
                <a:ea typeface="Aptos"/>
                <a:cs typeface="Aptos"/>
              </a:defRPr>
            </a:pPr>
            <a:r>
              <a:rPr sz="750" b="1">
                <a:solidFill>
                  <a:srgbClr val="69635A"/>
                </a:solidFill>
                <a:latin typeface="Aptos"/>
                <a:ea typeface="Aptos"/>
                <a:cs typeface="Aptos"/>
              </a:rPr>
              <a:t>Détection des exceptions</a:t>
            </a:r>
          </a:p>
        </p:txBody>
      </p:sp>
      <p:sp>
        <p:nvSpPr>
          <p:cNvPr id="11" name="">
            <a:extLst>
              <a:ext uri="{FF2B5EF4-FFF2-40B4-BE49-F238E27FC236}">
                <ns2:creationId id="{278B30D7-4A6D-4C48-AD4A-8BBB176EB7CA}"/>
              </a:ext>
            </a:extLst>
          </p:cNvPr>
          <p:cNvSpPr>
            <a:spLocks noGrp="1"/>
          </p:cNvSpPr>
          <p:nvPr/>
        </p:nvSpPr>
        <p:spPr>
          <a:xfrm>
            <a:off x="4514850" y="4267200"/>
            <a:ext cx="4572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950" b="1">
                <a:solidFill>
                  <a:srgbClr val="F97316"/>
                </a:solidFill>
                <a:latin typeface="Georgia"/>
                <a:ea typeface="Georgia"/>
                <a:cs typeface="Georgia"/>
              </a:defRPr>
            </a:pPr>
            <a:r>
              <a:rPr sz="1950" b="1">
                <a:solidFill>
                  <a:srgbClr val="F97316"/>
                </a:solidFill>
                <a:latin typeface="Georgia"/>
                <a:ea typeface="Georgia"/>
                <a:cs typeface="Georgia"/>
              </a:rPr>
              <a:t>03</a:t>
            </a:r>
          </a:p>
        </p:txBody>
      </p:sp>
      <p:sp>
        <p:nvSpPr>
          <p:cNvPr id="12" name="">
            <a:extLst>
              <a:ext uri="{FF2B5EF4-FFF2-40B4-BE49-F238E27FC236}">
                <ns2:creationId id="{93A2736F-4F0A-4AA6-875D-1C11B16E7CDF}"/>
              </a:ext>
            </a:extLst>
          </p:cNvPr>
          <p:cNvSpPr>
            <a:spLocks noGrp="1"/>
          </p:cNvSpPr>
          <p:nvPr/>
        </p:nvSpPr>
        <p:spPr>
          <a:xfrm>
            <a:off x="4514850" y="4629150"/>
            <a:ext cx="15240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69635A"/>
                </a:solidFill>
                <a:latin typeface="Aptos"/>
                <a:ea typeface="Aptos"/>
                <a:cs typeface="Aptos"/>
              </a:defRPr>
            </a:pPr>
            <a:r>
              <a:rPr sz="750" b="1">
                <a:solidFill>
                  <a:srgbClr val="69635A"/>
                </a:solidFill>
                <a:latin typeface="Aptos"/>
                <a:ea typeface="Aptos"/>
                <a:cs typeface="Aptos"/>
              </a:rPr>
              <a:t>Préparation à l'examen</a:t>
            </a:r>
          </a:p>
        </p:txBody>
      </p:sp>
      <p:sp>
        <p:nvSpPr>
          <p:cNvPr id="13" name="">
            <a:extLst>
              <a:ext uri="{FF2B5EF4-FFF2-40B4-BE49-F238E27FC236}">
                <ns2:creationId id="{8C96248C-2580-4D59-98B4-19054DC4483B}"/>
              </a:ext>
            </a:extLst>
          </p:cNvPr>
          <p:cNvSpPr>
            <a:spLocks noGrp="1"/>
          </p:cNvSpPr>
          <p:nvPr/>
        </p:nvSpPr>
        <p:spPr>
          <a:xfrm>
            <a:off x="7524750" y="914400"/>
            <a:ext cx="3486150" cy="4495800"/>
          </a:xfrm>
          <a:prstGeom prst="rect">
            <a:avLst/>
          </a:prstGeom>
          <a:solidFill>
            <a:srgbClr val="171614"/>
          </a:solidFill>
          <a:ln w="0">
            <a:solidFill>
              <a:srgbClr val="000000">
                <a:alpha val="0"/>
              </a:srgbClr>
            </a:solidFill>
            <a:prstDash val="solid"/>
          </a:ln>
        </p:spPr>
      </p:sp>
      <p:sp>
        <p:nvSpPr>
          <p:cNvPr id="14" name="">
            <a:extLst>
              <a:ext uri="{FF2B5EF4-FFF2-40B4-BE49-F238E27FC236}">
                <ns2:creationId id="{16BDC8FE-819F-4B47-84A5-4DBF4CA0C2E2}"/>
              </a:ext>
            </a:extLst>
          </p:cNvPr>
          <p:cNvSpPr>
            <a:spLocks noGrp="1"/>
          </p:cNvSpPr>
          <p:nvPr/>
        </p:nvSpPr>
        <p:spPr>
          <a:xfrm>
            <a:off x="7848600" y="1219200"/>
            <a:ext cx="20955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EDE7DD"/>
                </a:solidFill>
                <a:latin typeface="Aptos"/>
                <a:ea typeface="Aptos"/>
                <a:cs typeface="Aptos"/>
              </a:defRPr>
            </a:pPr>
            <a:r>
              <a:rPr sz="900" b="1">
                <a:solidFill>
                  <a:srgbClr val="EDE7DD"/>
                </a:solidFill>
                <a:latin typeface="Aptos"/>
                <a:ea typeface="Aptos"/>
                <a:cs typeface="Aptos"/>
              </a:rPr>
              <a:t>Poste de surveillance</a:t>
            </a:r>
          </a:p>
        </p:txBody>
      </p:sp>
      <p:sp>
        <p:nvSpPr>
          <p:cNvPr id="15" name="">
            <a:extLst>
              <a:ext uri="{FF2B5EF4-FFF2-40B4-BE49-F238E27FC236}">
                <ns2:creationId id="{65A6B254-5A52-4711-AB99-BC434F0ED8ED}"/>
              </a:ext>
            </a:extLst>
          </p:cNvPr>
          <p:cNvSpPr>
            <a:spLocks noGrp="1"/>
          </p:cNvSpPr>
          <p:nvPr/>
        </p:nvSpPr>
        <p:spPr>
          <a:xfrm>
            <a:off x="7848600" y="1790700"/>
            <a:ext cx="2609850" cy="438150"/>
          </a:xfrm>
          <a:prstGeom prst="rect">
            <a:avLst/>
          </a:prstGeom>
          <a:solidFill>
            <a:srgbClr val="26231F"/>
          </a:solidFill>
          <a:ln w="9525">
            <a:solidFill>
              <a:srgbClr val="3C362E"/>
            </a:solidFill>
            <a:prstDash val="solid"/>
          </a:ln>
        </p:spPr>
      </p:sp>
      <p:sp>
        <p:nvSpPr>
          <p:cNvPr id="16" name="">
            <a:extLst>
              <a:ext uri="{FF2B5EF4-FFF2-40B4-BE49-F238E27FC236}">
                <ns2:creationId id="{4322DD57-E2A3-445E-89B1-6CC41821951E}"/>
              </a:ext>
            </a:extLst>
          </p:cNvPr>
          <p:cNvSpPr>
            <a:spLocks noGrp="1"/>
          </p:cNvSpPr>
          <p:nvPr/>
        </p:nvSpPr>
        <p:spPr>
          <a:xfrm>
            <a:off x="8020050" y="188595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Jalons</a:t>
            </a:r>
          </a:p>
        </p:txBody>
      </p:sp>
      <p:sp>
        <p:nvSpPr>
          <p:cNvPr id="17" name="">
            <a:extLst>
              <a:ext uri="{FF2B5EF4-FFF2-40B4-BE49-F238E27FC236}">
                <ns2:creationId id="{8FE9EAE0-59B8-46E0-8390-C5F887B75833}"/>
              </a:ext>
            </a:extLst>
          </p:cNvPr>
          <p:cNvSpPr>
            <a:spLocks noGrp="1"/>
          </p:cNvSpPr>
          <p:nvPr/>
        </p:nvSpPr>
        <p:spPr>
          <a:xfrm>
            <a:off x="9334500" y="188595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15803D"/>
                </a:solidFill>
                <a:latin typeface="Aptos"/>
                <a:ea typeface="Aptos"/>
                <a:cs typeface="Aptos"/>
              </a:defRPr>
            </a:pPr>
            <a:r>
              <a:rPr sz="713" b="1">
                <a:solidFill>
                  <a:srgbClr val="15803D"/>
                </a:solidFill>
                <a:latin typeface="Aptos"/>
                <a:ea typeface="Aptos"/>
                <a:cs typeface="Aptos"/>
              </a:rPr>
              <a:t>En bonne voie</a:t>
            </a:r>
          </a:p>
        </p:txBody>
      </p:sp>
      <p:sp>
        <p:nvSpPr>
          <p:cNvPr id="18" name="">
            <a:extLst>
              <a:ext uri="{FF2B5EF4-FFF2-40B4-BE49-F238E27FC236}">
                <ns2:creationId id="{57940C6F-3BB7-4248-A897-EEF5AD8510E5}"/>
              </a:ext>
            </a:extLst>
          </p:cNvPr>
          <p:cNvSpPr>
            <a:spLocks noGrp="1"/>
          </p:cNvSpPr>
          <p:nvPr/>
        </p:nvSpPr>
        <p:spPr>
          <a:xfrm>
            <a:off x="7848600" y="2571750"/>
            <a:ext cx="2609850" cy="438150"/>
          </a:xfrm>
          <a:prstGeom prst="rect">
            <a:avLst/>
          </a:prstGeom>
          <a:solidFill>
            <a:srgbClr val="26231F"/>
          </a:solidFill>
          <a:ln w="9525">
            <a:solidFill>
              <a:srgbClr val="3C362E"/>
            </a:solidFill>
            <a:prstDash val="solid"/>
          </a:ln>
        </p:spPr>
      </p:sp>
      <p:sp>
        <p:nvSpPr>
          <p:cNvPr id="19" name="">
            <a:extLst>
              <a:ext uri="{FF2B5EF4-FFF2-40B4-BE49-F238E27FC236}">
                <ns2:creationId id="{2CBF8E69-455F-4637-A631-4D94AA26D842}"/>
              </a:ext>
            </a:extLst>
          </p:cNvPr>
          <p:cNvSpPr>
            <a:spLocks noGrp="1"/>
          </p:cNvSpPr>
          <p:nvPr/>
        </p:nvSpPr>
        <p:spPr>
          <a:xfrm>
            <a:off x="8020050" y="266700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Dépendance</a:t>
            </a:r>
          </a:p>
        </p:txBody>
      </p:sp>
      <p:sp>
        <p:nvSpPr>
          <p:cNvPr id="20" name="">
            <a:extLst>
              <a:ext uri="{FF2B5EF4-FFF2-40B4-BE49-F238E27FC236}">
                <ns2:creationId id="{2128B59F-8B26-49E6-BBE7-277230F8AB29}"/>
              </a:ext>
            </a:extLst>
          </p:cNvPr>
          <p:cNvSpPr>
            <a:spLocks noGrp="1"/>
          </p:cNvSpPr>
          <p:nvPr/>
        </p:nvSpPr>
        <p:spPr>
          <a:xfrm>
            <a:off x="9334500" y="266700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F97316"/>
                </a:solidFill>
                <a:latin typeface="Aptos"/>
                <a:ea typeface="Aptos"/>
                <a:cs typeface="Aptos"/>
              </a:defRPr>
            </a:pPr>
            <a:r>
              <a:rPr sz="713" b="1">
                <a:solidFill>
                  <a:srgbClr val="F97316"/>
                </a:solidFill>
                <a:latin typeface="Aptos"/>
                <a:ea typeface="Aptos"/>
                <a:cs typeface="Aptos"/>
              </a:rPr>
              <a:t>À risque</a:t>
            </a:r>
          </a:p>
        </p:txBody>
      </p:sp>
      <p:sp>
        <p:nvSpPr>
          <p:cNvPr id="21" name="">
            <a:extLst>
              <a:ext uri="{FF2B5EF4-FFF2-40B4-BE49-F238E27FC236}">
                <ns2:creationId id="{36BE61C3-AEA4-4CF9-926C-7FFD24F3DCC5}"/>
              </a:ext>
            </a:extLst>
          </p:cNvPr>
          <p:cNvSpPr>
            <a:spLocks noGrp="1"/>
          </p:cNvSpPr>
          <p:nvPr/>
        </p:nvSpPr>
        <p:spPr>
          <a:xfrm>
            <a:off x="7848600" y="3352800"/>
            <a:ext cx="2609850" cy="438150"/>
          </a:xfrm>
          <a:prstGeom prst="rect">
            <a:avLst/>
          </a:prstGeom>
          <a:solidFill>
            <a:srgbClr val="26231F"/>
          </a:solidFill>
          <a:ln w="9525">
            <a:solidFill>
              <a:srgbClr val="3C362E"/>
            </a:solidFill>
            <a:prstDash val="solid"/>
          </a:ln>
        </p:spPr>
      </p:sp>
      <p:sp>
        <p:nvSpPr>
          <p:cNvPr id="22" name="">
            <a:extLst>
              <a:ext uri="{FF2B5EF4-FFF2-40B4-BE49-F238E27FC236}">
                <ns2:creationId id="{28C5EC21-3EB2-4DE6-B016-A70D138764C1}"/>
              </a:ext>
            </a:extLst>
          </p:cNvPr>
          <p:cNvSpPr>
            <a:spLocks noGrp="1"/>
          </p:cNvSpPr>
          <p:nvPr/>
        </p:nvSpPr>
        <p:spPr>
          <a:xfrm>
            <a:off x="8020050" y="344805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Budget</a:t>
            </a:r>
          </a:p>
        </p:txBody>
      </p:sp>
      <p:sp>
        <p:nvSpPr>
          <p:cNvPr id="23" name="">
            <a:extLst>
              <a:ext uri="{FF2B5EF4-FFF2-40B4-BE49-F238E27FC236}">
                <ns2:creationId id="{C7D3BFAA-BF2D-4234-A906-82285EDEE074}"/>
              </a:ext>
            </a:extLst>
          </p:cNvPr>
          <p:cNvSpPr>
            <a:spLocks noGrp="1"/>
          </p:cNvSpPr>
          <p:nvPr/>
        </p:nvSpPr>
        <p:spPr>
          <a:xfrm>
            <a:off x="9334500" y="344805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B91C1C"/>
                </a:solidFill>
                <a:latin typeface="Aptos"/>
                <a:ea typeface="Aptos"/>
                <a:cs typeface="Aptos"/>
              </a:defRPr>
            </a:pPr>
            <a:r>
              <a:rPr sz="713" b="1">
                <a:solidFill>
                  <a:srgbClr val="B91C1C"/>
                </a:solidFill>
                <a:latin typeface="Aptos"/>
                <a:ea typeface="Aptos"/>
                <a:cs typeface="Aptos"/>
              </a:rPr>
              <a:t>Écart</a:t>
            </a:r>
          </a:p>
        </p:txBody>
      </p:sp>
      <p:sp>
        <p:nvSpPr>
          <p:cNvPr id="24" name="">
            <a:extLst>
              <a:ext uri="{FF2B5EF4-FFF2-40B4-BE49-F238E27FC236}">
                <ns2:creationId id="{1504235F-CB9F-499A-A2BD-BB84962C95AF}"/>
              </a:ext>
            </a:extLst>
          </p:cNvPr>
          <p:cNvSpPr>
            <a:spLocks noGrp="1"/>
          </p:cNvSpPr>
          <p:nvPr/>
        </p:nvSpPr>
        <p:spPr>
          <a:xfrm>
            <a:off x="7848600" y="4133850"/>
            <a:ext cx="2609850" cy="438150"/>
          </a:xfrm>
          <a:prstGeom prst="rect">
            <a:avLst/>
          </a:prstGeom>
          <a:solidFill>
            <a:srgbClr val="26231F"/>
          </a:solidFill>
          <a:ln w="9525">
            <a:solidFill>
              <a:srgbClr val="3C362E"/>
            </a:solidFill>
            <a:prstDash val="solid"/>
          </a:ln>
        </p:spPr>
      </p:sp>
      <p:sp>
        <p:nvSpPr>
          <p:cNvPr id="25" name="">
            <a:extLst>
              <a:ext uri="{FF2B5EF4-FFF2-40B4-BE49-F238E27FC236}">
                <ns2:creationId id="{AD5946DA-CE68-4FE8-9911-3BAA21586073}"/>
              </a:ext>
            </a:extLst>
          </p:cNvPr>
          <p:cNvSpPr>
            <a:spLocks noGrp="1"/>
          </p:cNvSpPr>
          <p:nvPr/>
        </p:nvSpPr>
        <p:spPr>
          <a:xfrm>
            <a:off x="8020050" y="422910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Avantages</a:t>
            </a:r>
          </a:p>
        </p:txBody>
      </p:sp>
      <p:sp>
        <p:nvSpPr>
          <p:cNvPr id="26" name="">
            <a:extLst>
              <a:ext uri="{FF2B5EF4-FFF2-40B4-BE49-F238E27FC236}">
                <ns2:creationId id="{5596E124-0CBA-4B45-AD4F-56BD24D73710}"/>
              </a:ext>
            </a:extLst>
          </p:cNvPr>
          <p:cNvSpPr>
            <a:spLocks noGrp="1"/>
          </p:cNvSpPr>
          <p:nvPr/>
        </p:nvSpPr>
        <p:spPr>
          <a:xfrm>
            <a:off x="9334500" y="422910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7C3AED"/>
                </a:solidFill>
                <a:latin typeface="Aptos"/>
                <a:ea typeface="Aptos"/>
                <a:cs typeface="Aptos"/>
              </a:defRPr>
            </a:pPr>
            <a:r>
              <a:rPr sz="713" b="1">
                <a:solidFill>
                  <a:srgbClr val="7C3AED"/>
                </a:solidFill>
                <a:latin typeface="Aptos"/>
                <a:ea typeface="Aptos"/>
                <a:cs typeface="Aptos"/>
              </a:rPr>
              <a:t>A besoin de preuves</a:t>
            </a:r>
          </a:p>
        </p:txBody>
      </p:sp>
      <p:sp>
        <p:nvSpPr>
          <p:cNvPr id="27" name="">
            <a:extLst>
              <a:ext uri="{FF2B5EF4-FFF2-40B4-BE49-F238E27FC236}">
                <ns2:creationId id="{A6C4738B-039B-4560-AE08-5C18C682990E}"/>
              </a:ext>
            </a:extLst>
          </p:cNvPr>
          <p:cNvSpPr>
            <a:spLocks noGrp="1"/>
          </p:cNvSpPr>
          <p:nvPr/>
        </p:nvSpPr>
        <p:spPr>
          <a:xfrm>
            <a:off x="8191500" y="4838700"/>
            <a:ext cx="2019300" cy="285750"/>
          </a:xfrm>
          <a:prstGeom prst="rect">
            <a:avLst/>
          </a:prstGeom>
          <a:solidFill>
            <a:srgbClr val="000000">
              <a:alpha val="0"/>
            </a:srgbClr>
          </a:solidFill>
          <a:ln w="9525">
            <a:solidFill>
              <a:srgbClr val="F97316"/>
            </a:solidFill>
            <a:prstDash val="solid"/>
          </a:ln>
        </p:spPr>
      </p:sp>
      <p:sp>
        <p:nvSpPr>
          <p:cNvPr id="28" name="">
            <a:extLst>
              <a:ext uri="{FF2B5EF4-FFF2-40B4-BE49-F238E27FC236}">
                <ns2:creationId id="{04C6B108-752A-47FA-89B5-9B8799E043A8}"/>
              </a:ext>
            </a:extLst>
          </p:cNvPr>
          <p:cNvSpPr>
            <a:spLocks noGrp="1"/>
          </p:cNvSpPr>
          <p:nvPr/>
        </p:nvSpPr>
        <p:spPr>
          <a:xfrm>
            <a:off x="8305800" y="4914900"/>
            <a:ext cx="1790700" cy="123825"/>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600" b="1">
                <a:solidFill>
                  <a:srgbClr val="F97316"/>
                </a:solidFill>
                <a:latin typeface="Aptos"/>
                <a:ea typeface="Aptos"/>
                <a:cs typeface="Aptos"/>
              </a:defRPr>
            </a:pPr>
            <a:r>
              <a:rPr sz="600" b="1">
                <a:solidFill>
                  <a:srgbClr val="F97316"/>
                </a:solidFill>
                <a:latin typeface="Aptos"/>
                <a:ea typeface="Aptos"/>
                <a:cs typeface="Aptos"/>
              </a:rPr>
              <a:t>Escalader avec des preuves</a:t>
            </a:r>
          </a:p>
        </p:txBody>
      </p:sp>
      <p:sp>
        <p:nvSpPr>
          <p:cNvPr id="29" name="">
            <a:extLst>
              <a:ext uri="{FF2B5EF4-FFF2-40B4-BE49-F238E27FC236}">
                <ns2:creationId id="{F5671A7F-1FB5-4C54-981E-481CA620BAB1}"/>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0" name="">
            <a:extLst>
              <a:ext uri="{FF2B5EF4-FFF2-40B4-BE49-F238E27FC236}">
                <ns2:creationId id="{388D81B8-4644-48E1-B0A5-A7F6BCA95C4C}"/>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de la surveillance | ActiveMotion.ai</a:t>
            </a:r>
          </a:p>
        </p:txBody>
      </p:sp>
      <p:sp>
        <p:nvSpPr>
          <p:cNvPr id="31" name="">
            <a:extLst>
              <a:ext uri="{FF2B5EF4-FFF2-40B4-BE49-F238E27FC236}">
                <ns2:creationId id="{9D2036B4-EA57-4BCF-857A-8C04715B7185}"/>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01</a:t>
            </a:r>
          </a:p>
        </p:txBody>
      </p:sp>
    </p:spTree>
    <p:extLst>
      <p:ext uri="{BB962C8B-B14F-4D97-AF65-F5344CB8AC3E}">
        <p14:creationId val="40935290"/>
      </p:ext>
    </p:extLst>
  </p:cSld>
</p:sld>
</file>

<file path=ppt/slides/slide2.xml><?xml version="1.0" encoding="utf-8"?>
<p:sld xmlns:a="http://schemas.openxmlformats.org/drawingml/2006/main" xmlns:ns2="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ns2:creationId id="{89357100-0CCC-444A-9F37-71441F165B96}"/>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ns2:creationId id="{6A9DAAEE-B043-4F03-95C0-E0B69AB41F89}"/>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ns2:creationId id="{46E04DA7-1140-4EB5-974A-50F2CBF62FE2}"/>
              </a:ext>
            </a:extLst>
          </p:cNvPr>
          <p:cNvSpPr>
            <a:spLocks noGrp="1"/>
          </p:cNvSpPr>
          <p:nvPr/>
        </p:nvSpPr>
        <p:spPr>
          <a:xfrm>
            <a:off x="819150" y="476250"/>
            <a:ext cx="49530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MODÈLE D’EXPLOITATION</a:t>
            </a:r>
          </a:p>
        </p:txBody>
      </p:sp>
      <p:sp>
        <p:nvSpPr>
          <p:cNvPr id="4" name="">
            <a:extLst>
              <a:ext uri="{FF2B5EF4-FFF2-40B4-BE49-F238E27FC236}">
                <ns2:creationId id="{5F82519C-AD0F-48A1-B98F-F16ADF2D1F8C}"/>
              </a:ext>
            </a:extLst>
          </p:cNvPr>
          <p:cNvSpPr>
            <a:spLocks noGrp="1"/>
          </p:cNvSpPr>
          <p:nvPr/>
        </p:nvSpPr>
        <p:spPr>
          <a:xfrm>
            <a:off x="590550" y="876300"/>
            <a:ext cx="8286750" cy="990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La boucle de surveillance sépare le bruit des décisions qui nécessitent une attention particulière.</a:t>
            </a:r>
          </a:p>
        </p:txBody>
      </p:sp>
      <p:sp>
        <p:nvSpPr>
          <p:cNvPr id="5" name="">
            <a:extLst>
              <a:ext uri="{FF2B5EF4-FFF2-40B4-BE49-F238E27FC236}">
                <ns2:creationId id="{13F55C31-D121-4F7E-944F-B01872722E28}"/>
              </a:ext>
            </a:extLst>
          </p:cNvPr>
          <p:cNvSpPr>
            <a:spLocks noGrp="1"/>
          </p:cNvSpPr>
          <p:nvPr/>
        </p:nvSpPr>
        <p:spPr>
          <a:xfrm>
            <a:off x="742950" y="2647950"/>
            <a:ext cx="2190750" cy="1695450"/>
          </a:xfrm>
          <a:prstGeom prst="rect">
            <a:avLst/>
          </a:prstGeom>
          <a:solidFill>
            <a:srgbClr val="FFFDF8"/>
          </a:solidFill>
          <a:ln w="9525">
            <a:solidFill>
              <a:srgbClr val="D9D0C3"/>
            </a:solidFill>
            <a:prstDash val="solid"/>
          </a:ln>
        </p:spPr>
      </p:sp>
      <p:sp>
        <p:nvSpPr>
          <p:cNvPr id="6" name="">
            <a:extLst>
              <a:ext uri="{FF2B5EF4-FFF2-40B4-BE49-F238E27FC236}">
                <ns2:creationId id="{99B0A4A7-C1F5-4C85-A594-0666A0179672}"/>
              </a:ext>
            </a:extLst>
          </p:cNvPr>
          <p:cNvSpPr>
            <a:spLocks noGrp="1"/>
          </p:cNvSpPr>
          <p:nvPr/>
        </p:nvSpPr>
        <p:spPr>
          <a:xfrm>
            <a:off x="742950" y="2647950"/>
            <a:ext cx="2190750" cy="76200"/>
          </a:xfrm>
          <a:prstGeom prst="rect">
            <a:avLst/>
          </a:prstGeom>
          <a:solidFill>
            <a:srgbClr val="2563EB"/>
          </a:solidFill>
          <a:ln w="0">
            <a:solidFill>
              <a:srgbClr val="000000">
                <a:alpha val="0"/>
              </a:srgbClr>
            </a:solidFill>
            <a:prstDash val="solid"/>
          </a:ln>
        </p:spPr>
      </p:sp>
      <p:sp>
        <p:nvSpPr>
          <p:cNvPr id="7" name="">
            <a:extLst>
              <a:ext uri="{FF2B5EF4-FFF2-40B4-BE49-F238E27FC236}">
                <ns2:creationId id="{403E5F23-E444-40CF-9F16-DDAE8456FE67}"/>
              </a:ext>
            </a:extLst>
          </p:cNvPr>
          <p:cNvSpPr>
            <a:spLocks noGrp="1"/>
          </p:cNvSpPr>
          <p:nvPr/>
        </p:nvSpPr>
        <p:spPr>
          <a:xfrm>
            <a:off x="9144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2563EB"/>
                </a:solidFill>
                <a:latin typeface="Georgia"/>
                <a:ea typeface="Georgia"/>
                <a:cs typeface="Georgia"/>
              </a:defRPr>
            </a:pPr>
            <a:r>
              <a:rPr sz="1650" b="1">
                <a:solidFill>
                  <a:srgbClr val="2563EB"/>
                </a:solidFill>
                <a:latin typeface="Georgia"/>
                <a:ea typeface="Georgia"/>
                <a:cs typeface="Georgia"/>
              </a:rPr>
              <a:t>01</a:t>
            </a:r>
          </a:p>
        </p:txBody>
      </p:sp>
      <p:sp>
        <p:nvSpPr>
          <p:cNvPr id="8" name="">
            <a:extLst>
              <a:ext uri="{FF2B5EF4-FFF2-40B4-BE49-F238E27FC236}">
                <ns2:creationId id="{A5880963-C160-4EDC-8574-B863E053B2DA}"/>
              </a:ext>
            </a:extLst>
          </p:cNvPr>
          <p:cNvSpPr>
            <a:spLocks noGrp="1"/>
          </p:cNvSpPr>
          <p:nvPr/>
        </p:nvSpPr>
        <p:spPr>
          <a:xfrm>
            <a:off x="14097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Capturer</a:t>
            </a:r>
          </a:p>
        </p:txBody>
      </p:sp>
      <p:sp>
        <p:nvSpPr>
          <p:cNvPr id="9" name="">
            <a:extLst>
              <a:ext uri="{FF2B5EF4-FFF2-40B4-BE49-F238E27FC236}">
                <ns2:creationId id="{5CB80783-7F66-4CBB-925F-D024A97E7DF7}"/>
              </a:ext>
            </a:extLst>
          </p:cNvPr>
          <p:cNvSpPr>
            <a:spLocks noGrp="1"/>
          </p:cNvSpPr>
          <p:nvPr/>
        </p:nvSpPr>
        <p:spPr>
          <a:xfrm>
            <a:off x="9334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Extrayez les signaux en direct de</a:t>
            </a:r>
          </a:p>
          <a:p>
            <a:pPr algn="l">
              <a:defRPr sz="825" b="0">
                <a:solidFill>
                  <a:srgbClr val="69635A"/>
                </a:solidFill>
                <a:latin typeface="Aptos"/>
                <a:ea typeface="Aptos"/>
                <a:cs typeface="Aptos"/>
              </a:defRPr>
            </a:pPr>
            <a:r>
              <a:rPr sz="825" b="0">
                <a:solidFill>
                  <a:srgbClr val="69635A"/>
                </a:solidFill>
                <a:latin typeface="Aptos"/>
                <a:ea typeface="Aptos"/>
                <a:cs typeface="Aptos"/>
              </a:rPr>
              <a:t>plans, tickets, journaux RAID,</a:t>
            </a:r>
          </a:p>
          <a:p>
            <a:pPr algn="l">
              <a:defRPr sz="825" b="0">
                <a:solidFill>
                  <a:srgbClr val="69635A"/>
                </a:solidFill>
                <a:latin typeface="Aptos"/>
                <a:ea typeface="Aptos"/>
                <a:cs typeface="Aptos"/>
              </a:defRPr>
            </a:pPr>
            <a:r>
              <a:rPr sz="825" b="0">
                <a:solidFill>
                  <a:srgbClr val="69635A"/>
                </a:solidFill>
                <a:latin typeface="Aptos"/>
                <a:ea typeface="Aptos"/>
                <a:cs typeface="Aptos"/>
              </a:rPr>
              <a:t>finances et mises à jour de statut.</a:t>
            </a:r>
          </a:p>
        </p:txBody>
      </p:sp>
      <p:sp>
        <p:nvSpPr>
          <p:cNvPr id="10" name="">
            <a:extLst>
              <a:ext uri="{FF2B5EF4-FFF2-40B4-BE49-F238E27FC236}">
                <ns2:creationId id="{AC62B50E-AFF1-408F-B81D-C13E11CCE5B5}"/>
              </a:ext>
            </a:extLst>
          </p:cNvPr>
          <p:cNvSpPr>
            <a:spLocks noGrp="1"/>
          </p:cNvSpPr>
          <p:nvPr/>
        </p:nvSpPr>
        <p:spPr>
          <a:xfrm>
            <a:off x="2952750" y="3467100"/>
            <a:ext cx="552450" cy="19050"/>
          </a:xfrm>
          <a:prstGeom prst="rect">
            <a:avLst/>
          </a:prstGeom>
          <a:solidFill>
            <a:srgbClr val="2563EB"/>
          </a:solidFill>
          <a:ln w="0">
            <a:solidFill>
              <a:srgbClr val="000000">
                <a:alpha val="0"/>
              </a:srgbClr>
            </a:solidFill>
            <a:prstDash val="solid"/>
          </a:ln>
        </p:spPr>
      </p:sp>
      <p:sp>
        <p:nvSpPr>
          <p:cNvPr id="11" name="">
            <a:extLst>
              <a:ext uri="{FF2B5EF4-FFF2-40B4-BE49-F238E27FC236}">
                <ns2:creationId id="{3963F503-F3C8-48CA-978E-7844DE35CD96}"/>
              </a:ext>
            </a:extLst>
          </p:cNvPr>
          <p:cNvSpPr>
            <a:spLocks noGrp="1"/>
          </p:cNvSpPr>
          <p:nvPr/>
        </p:nvSpPr>
        <p:spPr>
          <a:xfrm>
            <a:off x="3390900" y="3409950"/>
            <a:ext cx="114300" cy="114300"/>
          </a:xfrm>
          <a:prstGeom prst="triangle">
            <a:avLst/>
          </a:prstGeom>
          <a:solidFill>
            <a:srgbClr val="2563EB"/>
          </a:solidFill>
          <a:ln w="0">
            <a:solidFill>
              <a:srgbClr val="000000">
                <a:alpha val="0"/>
              </a:srgbClr>
            </a:solidFill>
            <a:prstDash val="solid"/>
          </a:ln>
        </p:spPr>
      </p:sp>
      <p:sp>
        <p:nvSpPr>
          <p:cNvPr id="12" name="">
            <a:extLst>
              <a:ext uri="{FF2B5EF4-FFF2-40B4-BE49-F238E27FC236}">
                <ns2:creationId id="{8C718398-8BF5-406D-A13B-3C06BB271163}"/>
              </a:ext>
            </a:extLst>
          </p:cNvPr>
          <p:cNvSpPr>
            <a:spLocks noGrp="1"/>
          </p:cNvSpPr>
          <p:nvPr/>
        </p:nvSpPr>
        <p:spPr>
          <a:xfrm>
            <a:off x="3524250" y="2647950"/>
            <a:ext cx="2190750" cy="1695450"/>
          </a:xfrm>
          <a:prstGeom prst="rect">
            <a:avLst/>
          </a:prstGeom>
          <a:solidFill>
            <a:srgbClr val="FFFDF8"/>
          </a:solidFill>
          <a:ln w="9525">
            <a:solidFill>
              <a:srgbClr val="D9D0C3"/>
            </a:solidFill>
            <a:prstDash val="solid"/>
          </a:ln>
        </p:spPr>
      </p:sp>
      <p:sp>
        <p:nvSpPr>
          <p:cNvPr id="13" name="">
            <a:extLst>
              <a:ext uri="{FF2B5EF4-FFF2-40B4-BE49-F238E27FC236}">
                <ns2:creationId id="{95B98252-DCBF-4D59-9210-C1E27054ECA1}"/>
              </a:ext>
            </a:extLst>
          </p:cNvPr>
          <p:cNvSpPr>
            <a:spLocks noGrp="1"/>
          </p:cNvSpPr>
          <p:nvPr/>
        </p:nvSpPr>
        <p:spPr>
          <a:xfrm>
            <a:off x="3524250" y="2647950"/>
            <a:ext cx="2190750" cy="76200"/>
          </a:xfrm>
          <a:prstGeom prst="rect">
            <a:avLst/>
          </a:prstGeom>
          <a:solidFill>
            <a:srgbClr val="F97316"/>
          </a:solidFill>
          <a:ln w="0">
            <a:solidFill>
              <a:srgbClr val="000000">
                <a:alpha val="0"/>
              </a:srgbClr>
            </a:solidFill>
            <a:prstDash val="solid"/>
          </a:ln>
        </p:spPr>
      </p:sp>
      <p:sp>
        <p:nvSpPr>
          <p:cNvPr id="14" name="">
            <a:extLst>
              <a:ext uri="{FF2B5EF4-FFF2-40B4-BE49-F238E27FC236}">
                <ns2:creationId id="{B1044EDD-91E1-43D8-8618-617A1BF1F400}"/>
              </a:ext>
            </a:extLst>
          </p:cNvPr>
          <p:cNvSpPr>
            <a:spLocks noGrp="1"/>
          </p:cNvSpPr>
          <p:nvPr/>
        </p:nvSpPr>
        <p:spPr>
          <a:xfrm>
            <a:off x="36957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F97316"/>
                </a:solidFill>
                <a:latin typeface="Georgia"/>
                <a:ea typeface="Georgia"/>
                <a:cs typeface="Georgia"/>
              </a:defRPr>
            </a:pPr>
            <a:r>
              <a:rPr sz="1650" b="1">
                <a:solidFill>
                  <a:srgbClr val="F97316"/>
                </a:solidFill>
                <a:latin typeface="Georgia"/>
                <a:ea typeface="Georgia"/>
                <a:cs typeface="Georgia"/>
              </a:rPr>
              <a:t>02</a:t>
            </a:r>
          </a:p>
        </p:txBody>
      </p:sp>
      <p:sp>
        <p:nvSpPr>
          <p:cNvPr id="15" name="">
            <a:extLst>
              <a:ext uri="{FF2B5EF4-FFF2-40B4-BE49-F238E27FC236}">
                <ns2:creationId id="{0F2F8FD2-E21D-44AE-9461-3D94034C5AC0}"/>
              </a:ext>
            </a:extLst>
          </p:cNvPr>
          <p:cNvSpPr>
            <a:spLocks noGrp="1"/>
          </p:cNvSpPr>
          <p:nvPr/>
        </p:nvSpPr>
        <p:spPr>
          <a:xfrm>
            <a:off x="41910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Détecter</a:t>
            </a:r>
          </a:p>
        </p:txBody>
      </p:sp>
      <p:sp>
        <p:nvSpPr>
          <p:cNvPr id="16" name="">
            <a:extLst>
              <a:ext uri="{FF2B5EF4-FFF2-40B4-BE49-F238E27FC236}">
                <ns2:creationId id="{2E7B05A7-919D-48D2-B6C6-88EE85D29AE3}"/>
              </a:ext>
            </a:extLst>
          </p:cNvPr>
          <p:cNvSpPr>
            <a:spLocks noGrp="1"/>
          </p:cNvSpPr>
          <p:nvPr/>
        </p:nvSpPr>
        <p:spPr>
          <a:xfrm>
            <a:off x="37147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Comparez les preuves actuelles</a:t>
            </a:r>
          </a:p>
          <a:p>
            <a:pPr algn="l">
              <a:defRPr sz="825" b="0">
                <a:solidFill>
                  <a:srgbClr val="69635A"/>
                </a:solidFill>
                <a:latin typeface="Aptos"/>
                <a:ea typeface="Aptos"/>
                <a:cs typeface="Aptos"/>
              </a:defRPr>
            </a:pPr>
            <a:r>
              <a:rPr sz="825" b="0">
                <a:solidFill>
                  <a:srgbClr val="69635A"/>
                </a:solidFill>
                <a:latin typeface="Aptos"/>
                <a:ea typeface="Aptos"/>
                <a:cs typeface="Aptos"/>
              </a:rPr>
              <a:t>contre des seuils, des dates,</a:t>
            </a:r>
          </a:p>
          <a:p>
            <a:pPr algn="l">
              <a:defRPr sz="825" b="0">
                <a:solidFill>
                  <a:srgbClr val="69635A"/>
                </a:solidFill>
                <a:latin typeface="Aptos"/>
                <a:ea typeface="Aptos"/>
                <a:cs typeface="Aptos"/>
              </a:defRPr>
            </a:pPr>
            <a:r>
              <a:rPr sz="825" b="0">
                <a:solidFill>
                  <a:srgbClr val="69635A"/>
                </a:solidFill>
                <a:latin typeface="Aptos"/>
                <a:ea typeface="Aptos"/>
                <a:cs typeface="Aptos"/>
              </a:rPr>
              <a:t>propriétaires et les règles de contrôle.</a:t>
            </a:r>
          </a:p>
        </p:txBody>
      </p:sp>
      <p:sp>
        <p:nvSpPr>
          <p:cNvPr id="17" name="">
            <a:extLst>
              <a:ext uri="{FF2B5EF4-FFF2-40B4-BE49-F238E27FC236}">
                <ns2:creationId id="{C1B3CF98-35A0-41D6-B5EC-E984BCC2E5BC}"/>
              </a:ext>
            </a:extLst>
          </p:cNvPr>
          <p:cNvSpPr>
            <a:spLocks noGrp="1"/>
          </p:cNvSpPr>
          <p:nvPr/>
        </p:nvSpPr>
        <p:spPr>
          <a:xfrm>
            <a:off x="5734050" y="3467100"/>
            <a:ext cx="552450" cy="19050"/>
          </a:xfrm>
          <a:prstGeom prst="rect">
            <a:avLst/>
          </a:prstGeom>
          <a:solidFill>
            <a:srgbClr val="F97316"/>
          </a:solidFill>
          <a:ln w="0">
            <a:solidFill>
              <a:srgbClr val="000000">
                <a:alpha val="0"/>
              </a:srgbClr>
            </a:solidFill>
            <a:prstDash val="solid"/>
          </a:ln>
        </p:spPr>
      </p:sp>
      <p:sp>
        <p:nvSpPr>
          <p:cNvPr id="18" name="">
            <a:extLst>
              <a:ext uri="{FF2B5EF4-FFF2-40B4-BE49-F238E27FC236}">
                <ns2:creationId id="{6749DB8B-7F11-4690-9E53-C73FFA864F18}"/>
              </a:ext>
            </a:extLst>
          </p:cNvPr>
          <p:cNvSpPr>
            <a:spLocks noGrp="1"/>
          </p:cNvSpPr>
          <p:nvPr/>
        </p:nvSpPr>
        <p:spPr>
          <a:xfrm>
            <a:off x="6172200" y="3409950"/>
            <a:ext cx="114300" cy="114300"/>
          </a:xfrm>
          <a:prstGeom prst="triangle">
            <a:avLst/>
          </a:prstGeom>
          <a:solidFill>
            <a:srgbClr val="F97316"/>
          </a:solidFill>
          <a:ln w="0">
            <a:solidFill>
              <a:srgbClr val="000000">
                <a:alpha val="0"/>
              </a:srgbClr>
            </a:solidFill>
            <a:prstDash val="solid"/>
          </a:ln>
        </p:spPr>
      </p:sp>
      <p:sp>
        <p:nvSpPr>
          <p:cNvPr id="19" name="">
            <a:extLst>
              <a:ext uri="{FF2B5EF4-FFF2-40B4-BE49-F238E27FC236}">
                <ns2:creationId id="{ED12E690-8A5B-45CF-9FAA-435903651DE6}"/>
              </a:ext>
            </a:extLst>
          </p:cNvPr>
          <p:cNvSpPr>
            <a:spLocks noGrp="1"/>
          </p:cNvSpPr>
          <p:nvPr/>
        </p:nvSpPr>
        <p:spPr>
          <a:xfrm>
            <a:off x="6305550" y="2647950"/>
            <a:ext cx="2190750" cy="1695450"/>
          </a:xfrm>
          <a:prstGeom prst="rect">
            <a:avLst/>
          </a:prstGeom>
          <a:solidFill>
            <a:srgbClr val="FFFDF8"/>
          </a:solidFill>
          <a:ln w="9525">
            <a:solidFill>
              <a:srgbClr val="D9D0C3"/>
            </a:solidFill>
            <a:prstDash val="solid"/>
          </a:ln>
        </p:spPr>
      </p:sp>
      <p:sp>
        <p:nvSpPr>
          <p:cNvPr id="20" name="">
            <a:extLst>
              <a:ext uri="{FF2B5EF4-FFF2-40B4-BE49-F238E27FC236}">
                <ns2:creationId id="{EFBF4219-CCC2-4103-B607-FCA0D9393524}"/>
              </a:ext>
            </a:extLst>
          </p:cNvPr>
          <p:cNvSpPr>
            <a:spLocks noGrp="1"/>
          </p:cNvSpPr>
          <p:nvPr/>
        </p:nvSpPr>
        <p:spPr>
          <a:xfrm>
            <a:off x="6305550" y="2647950"/>
            <a:ext cx="2190750" cy="76200"/>
          </a:xfrm>
          <a:prstGeom prst="rect">
            <a:avLst/>
          </a:prstGeom>
          <a:solidFill>
            <a:srgbClr val="0F766E"/>
          </a:solidFill>
          <a:ln w="0">
            <a:solidFill>
              <a:srgbClr val="000000">
                <a:alpha val="0"/>
              </a:srgbClr>
            </a:solidFill>
            <a:prstDash val="solid"/>
          </a:ln>
        </p:spPr>
      </p:sp>
      <p:sp>
        <p:nvSpPr>
          <p:cNvPr id="21" name="">
            <a:extLst>
              <a:ext uri="{FF2B5EF4-FFF2-40B4-BE49-F238E27FC236}">
                <ns2:creationId id="{9077891D-55CD-49F1-BDD8-696501E988F2}"/>
              </a:ext>
            </a:extLst>
          </p:cNvPr>
          <p:cNvSpPr>
            <a:spLocks noGrp="1"/>
          </p:cNvSpPr>
          <p:nvPr/>
        </p:nvSpPr>
        <p:spPr>
          <a:xfrm>
            <a:off x="64770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0F766E"/>
                </a:solidFill>
                <a:latin typeface="Georgia"/>
                <a:ea typeface="Georgia"/>
                <a:cs typeface="Georgia"/>
              </a:defRPr>
            </a:pPr>
            <a:r>
              <a:rPr sz="1650" b="1">
                <a:solidFill>
                  <a:srgbClr val="0F766E"/>
                </a:solidFill>
                <a:latin typeface="Georgia"/>
                <a:ea typeface="Georgia"/>
                <a:cs typeface="Georgia"/>
              </a:rPr>
              <a:t>03</a:t>
            </a:r>
          </a:p>
        </p:txBody>
      </p:sp>
      <p:sp>
        <p:nvSpPr>
          <p:cNvPr id="22" name="">
            <a:extLst>
              <a:ext uri="{FF2B5EF4-FFF2-40B4-BE49-F238E27FC236}">
                <ns2:creationId id="{72DDB597-BCF9-4D8A-A304-E2770363711B}"/>
              </a:ext>
            </a:extLst>
          </p:cNvPr>
          <p:cNvSpPr>
            <a:spLocks noGrp="1"/>
          </p:cNvSpPr>
          <p:nvPr/>
        </p:nvSpPr>
        <p:spPr>
          <a:xfrm>
            <a:off x="69723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Triage</a:t>
            </a:r>
          </a:p>
        </p:txBody>
      </p:sp>
      <p:sp>
        <p:nvSpPr>
          <p:cNvPr id="23" name="">
            <a:extLst>
              <a:ext uri="{FF2B5EF4-FFF2-40B4-BE49-F238E27FC236}">
                <ns2:creationId id="{C2C7E4A7-D6D5-4FEF-8D14-171DDE765672}"/>
              </a:ext>
            </a:extLst>
          </p:cNvPr>
          <p:cNvSpPr>
            <a:spLocks noGrp="1"/>
          </p:cNvSpPr>
          <p:nvPr/>
        </p:nvSpPr>
        <p:spPr>
          <a:xfrm>
            <a:off x="64960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Regrouper les exceptions par</a:t>
            </a:r>
          </a:p>
          <a:p>
            <a:pPr algn="l">
              <a:defRPr sz="825" b="0">
                <a:solidFill>
                  <a:srgbClr val="69635A"/>
                </a:solidFill>
                <a:latin typeface="Aptos"/>
                <a:ea typeface="Aptos"/>
                <a:cs typeface="Aptos"/>
              </a:defRPr>
            </a:pPr>
            <a:r>
              <a:rPr sz="825" b="0">
                <a:solidFill>
                  <a:srgbClr val="69635A"/>
                </a:solidFill>
                <a:latin typeface="Aptos"/>
                <a:ea typeface="Aptos"/>
                <a:cs typeface="Aptos"/>
              </a:rPr>
              <a:t>gravité, propriétaire responsable,</a:t>
            </a:r>
          </a:p>
          <a:p>
            <a:pPr algn="l">
              <a:defRPr sz="825" b="0">
                <a:solidFill>
                  <a:srgbClr val="69635A"/>
                </a:solidFill>
                <a:latin typeface="Aptos"/>
                <a:ea typeface="Aptos"/>
                <a:cs typeface="Aptos"/>
              </a:defRPr>
            </a:pPr>
            <a:r>
              <a:rPr sz="825" b="0">
                <a:solidFill>
                  <a:srgbClr val="69635A"/>
                </a:solidFill>
                <a:latin typeface="Aptos"/>
                <a:ea typeface="Aptos"/>
                <a:cs typeface="Aptos"/>
              </a:rPr>
              <a:t>et la voie de la gouvernance.</a:t>
            </a:r>
          </a:p>
        </p:txBody>
      </p:sp>
      <p:sp>
        <p:nvSpPr>
          <p:cNvPr id="24" name="">
            <a:extLst>
              <a:ext uri="{FF2B5EF4-FFF2-40B4-BE49-F238E27FC236}">
                <ns2:creationId id="{A6D1C2FB-A7D9-4A2F-9C46-515762536897}"/>
              </a:ext>
            </a:extLst>
          </p:cNvPr>
          <p:cNvSpPr>
            <a:spLocks noGrp="1"/>
          </p:cNvSpPr>
          <p:nvPr/>
        </p:nvSpPr>
        <p:spPr>
          <a:xfrm>
            <a:off x="8515350" y="3467100"/>
            <a:ext cx="552450" cy="19050"/>
          </a:xfrm>
          <a:prstGeom prst="rect">
            <a:avLst/>
          </a:prstGeom>
          <a:solidFill>
            <a:srgbClr val="0F766E"/>
          </a:solidFill>
          <a:ln w="0">
            <a:solidFill>
              <a:srgbClr val="000000">
                <a:alpha val="0"/>
              </a:srgbClr>
            </a:solidFill>
            <a:prstDash val="solid"/>
          </a:ln>
        </p:spPr>
      </p:sp>
      <p:sp>
        <p:nvSpPr>
          <p:cNvPr id="25" name="">
            <a:extLst>
              <a:ext uri="{FF2B5EF4-FFF2-40B4-BE49-F238E27FC236}">
                <ns2:creationId id="{FFB5CBFF-CDE6-4835-A228-DA5C5ED093C3}"/>
              </a:ext>
            </a:extLst>
          </p:cNvPr>
          <p:cNvSpPr>
            <a:spLocks noGrp="1"/>
          </p:cNvSpPr>
          <p:nvPr/>
        </p:nvSpPr>
        <p:spPr>
          <a:xfrm>
            <a:off x="8953500" y="3409950"/>
            <a:ext cx="114300" cy="114300"/>
          </a:xfrm>
          <a:prstGeom prst="triangle">
            <a:avLst/>
          </a:prstGeom>
          <a:solidFill>
            <a:srgbClr val="0F766E"/>
          </a:solidFill>
          <a:ln w="0">
            <a:solidFill>
              <a:srgbClr val="000000">
                <a:alpha val="0"/>
              </a:srgbClr>
            </a:solidFill>
            <a:prstDash val="solid"/>
          </a:ln>
        </p:spPr>
      </p:sp>
      <p:sp>
        <p:nvSpPr>
          <p:cNvPr id="26" name="">
            <a:extLst>
              <a:ext uri="{FF2B5EF4-FFF2-40B4-BE49-F238E27FC236}">
                <ns2:creationId id="{AC1C41CD-E26B-4061-AB54-B2248E0D1E96}"/>
              </a:ext>
            </a:extLst>
          </p:cNvPr>
          <p:cNvSpPr>
            <a:spLocks noGrp="1"/>
          </p:cNvSpPr>
          <p:nvPr/>
        </p:nvSpPr>
        <p:spPr>
          <a:xfrm>
            <a:off x="9086850" y="2647950"/>
            <a:ext cx="2190750" cy="1695450"/>
          </a:xfrm>
          <a:prstGeom prst="rect">
            <a:avLst/>
          </a:prstGeom>
          <a:solidFill>
            <a:srgbClr val="FFFDF8"/>
          </a:solidFill>
          <a:ln w="9525">
            <a:solidFill>
              <a:srgbClr val="D9D0C3"/>
            </a:solidFill>
            <a:prstDash val="solid"/>
          </a:ln>
        </p:spPr>
      </p:sp>
      <p:sp>
        <p:nvSpPr>
          <p:cNvPr id="27" name="">
            <a:extLst>
              <a:ext uri="{FF2B5EF4-FFF2-40B4-BE49-F238E27FC236}">
                <ns2:creationId id="{867B1565-24F9-455B-A26A-21037BD6DC02}"/>
              </a:ext>
            </a:extLst>
          </p:cNvPr>
          <p:cNvSpPr>
            <a:spLocks noGrp="1"/>
          </p:cNvSpPr>
          <p:nvPr/>
        </p:nvSpPr>
        <p:spPr>
          <a:xfrm>
            <a:off x="9086850" y="2647950"/>
            <a:ext cx="2190750" cy="76200"/>
          </a:xfrm>
          <a:prstGeom prst="rect">
            <a:avLst/>
          </a:prstGeom>
          <a:solidFill>
            <a:srgbClr val="7C3AED"/>
          </a:solidFill>
          <a:ln w="0">
            <a:solidFill>
              <a:srgbClr val="000000">
                <a:alpha val="0"/>
              </a:srgbClr>
            </a:solidFill>
            <a:prstDash val="solid"/>
          </a:ln>
        </p:spPr>
      </p:sp>
      <p:sp>
        <p:nvSpPr>
          <p:cNvPr id="28" name="">
            <a:extLst>
              <a:ext uri="{FF2B5EF4-FFF2-40B4-BE49-F238E27FC236}">
                <ns2:creationId id="{18DB8EFF-6A90-4477-BC7F-788FAA515A3E}"/>
              </a:ext>
            </a:extLst>
          </p:cNvPr>
          <p:cNvSpPr>
            <a:spLocks noGrp="1"/>
          </p:cNvSpPr>
          <p:nvPr/>
        </p:nvSpPr>
        <p:spPr>
          <a:xfrm>
            <a:off x="92583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7C3AED"/>
                </a:solidFill>
                <a:latin typeface="Georgia"/>
                <a:ea typeface="Georgia"/>
                <a:cs typeface="Georgia"/>
              </a:defRPr>
            </a:pPr>
            <a:r>
              <a:rPr sz="1650" b="1">
                <a:solidFill>
                  <a:srgbClr val="7C3AED"/>
                </a:solidFill>
                <a:latin typeface="Georgia"/>
                <a:ea typeface="Georgia"/>
                <a:cs typeface="Georgia"/>
              </a:rPr>
              <a:t>04</a:t>
            </a:r>
          </a:p>
        </p:txBody>
      </p:sp>
      <p:sp>
        <p:nvSpPr>
          <p:cNvPr id="29" name="">
            <a:extLst>
              <a:ext uri="{FF2B5EF4-FFF2-40B4-BE49-F238E27FC236}">
                <ns2:creationId id="{65B06D4B-E937-4B46-B7BD-84CE136DBF33}"/>
              </a:ext>
            </a:extLst>
          </p:cNvPr>
          <p:cNvSpPr>
            <a:spLocks noGrp="1"/>
          </p:cNvSpPr>
          <p:nvPr/>
        </p:nvSpPr>
        <p:spPr>
          <a:xfrm>
            <a:off x="97536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Préparer</a:t>
            </a:r>
          </a:p>
        </p:txBody>
      </p:sp>
      <p:sp>
        <p:nvSpPr>
          <p:cNvPr id="30" name="">
            <a:extLst>
              <a:ext uri="{FF2B5EF4-FFF2-40B4-BE49-F238E27FC236}">
                <ns2:creationId id="{03523A08-AC10-421E-94B6-0EBD52218684}"/>
              </a:ext>
            </a:extLst>
          </p:cNvPr>
          <p:cNvSpPr>
            <a:spLocks noGrp="1"/>
          </p:cNvSpPr>
          <p:nvPr/>
        </p:nvSpPr>
        <p:spPr>
          <a:xfrm>
            <a:off x="92773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Emballez la décision</a:t>
            </a:r>
          </a:p>
          <a:p>
            <a:pPr algn="l">
              <a:defRPr sz="825" b="0">
                <a:solidFill>
                  <a:srgbClr val="69635A"/>
                </a:solidFill>
                <a:latin typeface="Aptos"/>
                <a:ea typeface="Aptos"/>
                <a:cs typeface="Aptos"/>
              </a:defRPr>
            </a:pPr>
            <a:r>
              <a:rPr sz="825" b="0">
                <a:solidFill>
                  <a:srgbClr val="69635A"/>
                </a:solidFill>
                <a:latin typeface="Aptos"/>
                <a:ea typeface="Aptos"/>
                <a:cs typeface="Aptos"/>
              </a:rPr>
              <a:t>contexte, recommandation et</a:t>
            </a:r>
          </a:p>
          <a:p>
            <a:pPr algn="l">
              <a:defRPr sz="825" b="0">
                <a:solidFill>
                  <a:srgbClr val="69635A"/>
                </a:solidFill>
                <a:latin typeface="Aptos"/>
                <a:ea typeface="Aptos"/>
                <a:cs typeface="Aptos"/>
              </a:defRPr>
            </a:pPr>
            <a:r>
              <a:rPr sz="825" b="0">
                <a:solidFill>
                  <a:srgbClr val="69635A"/>
                </a:solidFill>
                <a:latin typeface="Aptos"/>
                <a:ea typeface="Aptos"/>
                <a:cs typeface="Aptos"/>
              </a:rPr>
              <a:t>piste d'audit pour examen.</a:t>
            </a:r>
          </a:p>
        </p:txBody>
      </p:sp>
      <p:sp>
        <p:nvSpPr>
          <p:cNvPr id="31" name="">
            <a:extLst>
              <a:ext uri="{FF2B5EF4-FFF2-40B4-BE49-F238E27FC236}">
                <ns2:creationId id="{7A413C17-8501-498D-A6B8-A59EBBE1936B}"/>
              </a:ext>
            </a:extLst>
          </p:cNvPr>
          <p:cNvSpPr>
            <a:spLocks noGrp="1"/>
          </p:cNvSpPr>
          <p:nvPr/>
        </p:nvSpPr>
        <p:spPr>
          <a:xfrm>
            <a:off x="1619250" y="4991100"/>
            <a:ext cx="8953500" cy="4000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500" b="1">
                <a:solidFill>
                  <a:srgbClr val="171614"/>
                </a:solidFill>
                <a:latin typeface="Georgia"/>
                <a:ea typeface="Georgia"/>
                <a:cs typeface="Georgia"/>
              </a:defRPr>
            </a:pPr>
            <a:r>
              <a:rPr sz="1500" b="1">
                <a:solidFill>
                  <a:srgbClr val="171614"/>
                </a:solidFill>
                <a:latin typeface="Georgia"/>
                <a:ea typeface="Georgia"/>
                <a:cs typeface="Georgia"/>
              </a:rPr>
              <a:t>Le résultat n’est pas un autre tableau de bord ; il s’agit d’un ensemble filtré de questions prêtes à l’action.</a:t>
            </a:r>
          </a:p>
        </p:txBody>
      </p:sp>
      <p:sp>
        <p:nvSpPr>
          <p:cNvPr id="32" name="">
            <a:extLst>
              <a:ext uri="{FF2B5EF4-FFF2-40B4-BE49-F238E27FC236}">
                <ns2:creationId id="{0925F042-A849-42CF-A931-447A95CAC1E4}"/>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3" name="">
            <a:extLst>
              <a:ext uri="{FF2B5EF4-FFF2-40B4-BE49-F238E27FC236}">
                <ns2:creationId id="{425C81CE-E602-47BF-8CBF-D31B8EB2014B}"/>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de la surveillance | ActiveMotion.ai</a:t>
            </a:r>
          </a:p>
        </p:txBody>
      </p:sp>
      <p:sp>
        <p:nvSpPr>
          <p:cNvPr id="34" name="">
            <a:extLst>
              <a:ext uri="{FF2B5EF4-FFF2-40B4-BE49-F238E27FC236}">
                <ns2:creationId id="{205FD04F-D9F3-400B-952F-2776D615EF04}"/>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02</a:t>
            </a:r>
          </a:p>
        </p:txBody>
      </p:sp>
    </p:spTree>
    <p:extLst>
      <p:ext uri="{BB962C8B-B14F-4D97-AF65-F5344CB8AC3E}">
        <p14:creationId val="962544057"/>
      </p:ext>
    </p:extLst>
  </p:cSld>
</p:sld>
</file>

<file path=ppt/slides/slide3.xml><?xml version="1.0" encoding="utf-8"?>
<p:sld xmlns:a="http://schemas.openxmlformats.org/drawingml/2006/main" xmlns:ns2="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ns2:creationId id="{8DD36F43-E729-486B-952D-FAC74B81B32F}"/>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ns2:creationId id="{6DD9FF9D-26A7-4B76-B46A-18CE508E4DEF}"/>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ns2:creationId id="{6F7CBF89-19F1-4E60-8E22-84F47C2FFA1E}"/>
              </a:ext>
            </a:extLst>
          </p:cNvPr>
          <p:cNvSpPr>
            <a:spLocks noGrp="1"/>
          </p:cNvSpPr>
          <p:nvPr/>
        </p:nvSpPr>
        <p:spPr>
          <a:xfrm>
            <a:off x="819150" y="476250"/>
            <a:ext cx="49530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CARTE DES SIGNAUX</a:t>
            </a:r>
          </a:p>
        </p:txBody>
      </p:sp>
      <p:sp>
        <p:nvSpPr>
          <p:cNvPr id="4" name="">
            <a:extLst>
              <a:ext uri="{FF2B5EF4-FFF2-40B4-BE49-F238E27FC236}">
                <ns2:creationId id="{A9C3B563-CE84-43A6-A101-6EFDCD27D333}"/>
              </a:ext>
            </a:extLst>
          </p:cNvPr>
          <p:cNvSpPr>
            <a:spLocks noGrp="1"/>
          </p:cNvSpPr>
          <p:nvPr/>
        </p:nvSpPr>
        <p:spPr>
          <a:xfrm>
            <a:off x="590550" y="857250"/>
            <a:ext cx="8096250" cy="952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Les agents surveillent les preuves derrière le statut, pas seulement la couleur du statut.</a:t>
            </a:r>
          </a:p>
        </p:txBody>
      </p:sp>
      <p:sp>
        <p:nvSpPr>
          <p:cNvPr id="5" name="">
            <a:extLst>
              <a:ext uri="{FF2B5EF4-FFF2-40B4-BE49-F238E27FC236}">
                <ns2:creationId id="{B556EA1A-6A0C-494D-A5D6-B89B258632AF}"/>
              </a:ext>
            </a:extLst>
          </p:cNvPr>
          <p:cNvSpPr>
            <a:spLocks noGrp="1"/>
          </p:cNvSpPr>
          <p:nvPr/>
        </p:nvSpPr>
        <p:spPr>
          <a:xfrm>
            <a:off x="876300" y="2133600"/>
            <a:ext cx="15240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Signal</a:t>
            </a:r>
          </a:p>
        </p:txBody>
      </p:sp>
      <p:sp>
        <p:nvSpPr>
          <p:cNvPr id="6" name="">
            <a:extLst>
              <a:ext uri="{FF2B5EF4-FFF2-40B4-BE49-F238E27FC236}">
                <ns2:creationId id="{1C94F4BF-B55B-42F3-BE3C-AA91014F31CA}"/>
              </a:ext>
            </a:extLst>
          </p:cNvPr>
          <p:cNvSpPr>
            <a:spLocks noGrp="1"/>
          </p:cNvSpPr>
          <p:nvPr/>
        </p:nvSpPr>
        <p:spPr>
          <a:xfrm>
            <a:off x="3257550" y="2133600"/>
            <a:ext cx="2952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Preuve surveillée</a:t>
            </a:r>
          </a:p>
        </p:txBody>
      </p:sp>
      <p:sp>
        <p:nvSpPr>
          <p:cNvPr id="7" name="">
            <a:extLst>
              <a:ext uri="{FF2B5EF4-FFF2-40B4-BE49-F238E27FC236}">
                <ns2:creationId id="{12629DC8-C19E-4C5E-B94F-301CDA01CA9C}"/>
              </a:ext>
            </a:extLst>
          </p:cNvPr>
          <p:cNvSpPr>
            <a:spLocks noGrp="1"/>
          </p:cNvSpPr>
          <p:nvPr/>
        </p:nvSpPr>
        <p:spPr>
          <a:xfrm>
            <a:off x="7639050" y="2133600"/>
            <a:ext cx="26670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Question de décision</a:t>
            </a:r>
          </a:p>
        </p:txBody>
      </p:sp>
      <p:sp>
        <p:nvSpPr>
          <p:cNvPr id="8" name="">
            <a:extLst>
              <a:ext uri="{FF2B5EF4-FFF2-40B4-BE49-F238E27FC236}">
                <ns2:creationId id="{3278043E-751D-4FFB-871F-02EF49F802D0}"/>
              </a:ext>
            </a:extLst>
          </p:cNvPr>
          <p:cNvSpPr>
            <a:spLocks noGrp="1"/>
          </p:cNvSpPr>
          <p:nvPr/>
        </p:nvSpPr>
        <p:spPr>
          <a:xfrm>
            <a:off x="819150" y="2324100"/>
            <a:ext cx="10344150" cy="9525"/>
          </a:xfrm>
          <a:prstGeom prst="rect">
            <a:avLst/>
          </a:prstGeom>
          <a:solidFill>
            <a:srgbClr val="D9D0C3"/>
          </a:solidFill>
          <a:ln w="0">
            <a:solidFill>
              <a:srgbClr val="000000">
                <a:alpha val="0"/>
              </a:srgbClr>
            </a:solidFill>
            <a:prstDash val="solid"/>
          </a:ln>
        </p:spPr>
      </p:sp>
      <p:sp>
        <p:nvSpPr>
          <p:cNvPr id="9" name="">
            <a:extLst>
              <a:ext uri="{FF2B5EF4-FFF2-40B4-BE49-F238E27FC236}">
                <ns2:creationId id="{3DA92B71-2B85-44FD-90F1-547BAC67ED76}"/>
              </a:ext>
            </a:extLst>
          </p:cNvPr>
          <p:cNvSpPr>
            <a:spLocks noGrp="1"/>
          </p:cNvSpPr>
          <p:nvPr/>
        </p:nvSpPr>
        <p:spPr>
          <a:xfrm>
            <a:off x="876300" y="247650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Calendrier</a:t>
            </a:r>
          </a:p>
        </p:txBody>
      </p:sp>
      <p:sp>
        <p:nvSpPr>
          <p:cNvPr id="10" name="">
            <a:extLst>
              <a:ext uri="{FF2B5EF4-FFF2-40B4-BE49-F238E27FC236}">
                <ns2:creationId id="{CB271B94-E58F-4B4F-88C0-B7D0976E10C9}"/>
              </a:ext>
            </a:extLst>
          </p:cNvPr>
          <p:cNvSpPr>
            <a:spLocks noGrp="1"/>
          </p:cNvSpPr>
          <p:nvPr/>
        </p:nvSpPr>
        <p:spPr>
          <a:xfrm>
            <a:off x="3257550" y="247650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dérive des jalons, travaux en retard, portes de phase</a:t>
            </a:r>
          </a:p>
        </p:txBody>
      </p:sp>
      <p:sp>
        <p:nvSpPr>
          <p:cNvPr id="11" name="">
            <a:extLst>
              <a:ext uri="{FF2B5EF4-FFF2-40B4-BE49-F238E27FC236}">
                <ns2:creationId id="{BB667F45-F33F-4083-A0F6-E5D8F0E1BBA7}"/>
              </a:ext>
            </a:extLst>
          </p:cNvPr>
          <p:cNvSpPr>
            <a:spLocks noGrp="1"/>
          </p:cNvSpPr>
          <p:nvPr/>
        </p:nvSpPr>
        <p:spPr>
          <a:xfrm>
            <a:off x="7620000" y="2419350"/>
            <a:ext cx="2857500" cy="323850"/>
          </a:xfrm>
          <a:prstGeom prst="rect">
            <a:avLst/>
          </a:prstGeom>
          <a:solidFill>
            <a:srgbClr val="FFFDF8"/>
          </a:solidFill>
          <a:ln w="9525">
            <a:solidFill>
              <a:srgbClr val="D9D0C3"/>
            </a:solidFill>
            <a:prstDash val="solid"/>
          </a:ln>
        </p:spPr>
      </p:sp>
      <p:sp>
        <p:nvSpPr>
          <p:cNvPr id="12" name="">
            <a:extLst>
              <a:ext uri="{FF2B5EF4-FFF2-40B4-BE49-F238E27FC236}">
                <ns2:creationId id="{98060D99-1958-49BF-8C63-B4FBA7B1249A}"/>
              </a:ext>
            </a:extLst>
          </p:cNvPr>
          <p:cNvSpPr>
            <a:spLocks noGrp="1"/>
          </p:cNvSpPr>
          <p:nvPr/>
        </p:nvSpPr>
        <p:spPr>
          <a:xfrm>
            <a:off x="7810500" y="251460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La date peut-elle encore tenir ?</a:t>
            </a:r>
          </a:p>
        </p:txBody>
      </p:sp>
      <p:sp>
        <p:nvSpPr>
          <p:cNvPr id="13" name="">
            <a:extLst>
              <a:ext uri="{FF2B5EF4-FFF2-40B4-BE49-F238E27FC236}">
                <ns2:creationId id="{704CF328-056F-4A12-A335-07457DD687CC}"/>
              </a:ext>
            </a:extLst>
          </p:cNvPr>
          <p:cNvSpPr>
            <a:spLocks noGrp="1"/>
          </p:cNvSpPr>
          <p:nvPr/>
        </p:nvSpPr>
        <p:spPr>
          <a:xfrm>
            <a:off x="819150" y="2952750"/>
            <a:ext cx="10344150" cy="9525"/>
          </a:xfrm>
          <a:prstGeom prst="rect">
            <a:avLst/>
          </a:prstGeom>
          <a:solidFill>
            <a:srgbClr val="D9D0C3"/>
          </a:solidFill>
          <a:ln w="0">
            <a:solidFill>
              <a:srgbClr val="000000">
                <a:alpha val="0"/>
              </a:srgbClr>
            </a:solidFill>
            <a:prstDash val="solid"/>
          </a:ln>
        </p:spPr>
      </p:sp>
      <p:sp>
        <p:nvSpPr>
          <p:cNvPr id="14" name="">
            <a:extLst>
              <a:ext uri="{FF2B5EF4-FFF2-40B4-BE49-F238E27FC236}">
                <ns2:creationId id="{237284B3-4242-4165-8223-83E96C73DAB3}"/>
              </a:ext>
            </a:extLst>
          </p:cNvPr>
          <p:cNvSpPr>
            <a:spLocks noGrp="1"/>
          </p:cNvSpPr>
          <p:nvPr/>
        </p:nvSpPr>
        <p:spPr>
          <a:xfrm>
            <a:off x="876300" y="310515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Dépendance</a:t>
            </a:r>
          </a:p>
        </p:txBody>
      </p:sp>
      <p:sp>
        <p:nvSpPr>
          <p:cNvPr id="15" name="">
            <a:extLst>
              <a:ext uri="{FF2B5EF4-FFF2-40B4-BE49-F238E27FC236}">
                <ns2:creationId id="{E77735E2-F42E-4C9D-9778-101B53312D4C}"/>
              </a:ext>
            </a:extLst>
          </p:cNvPr>
          <p:cNvSpPr>
            <a:spLocks noGrp="1"/>
          </p:cNvSpPr>
          <p:nvPr/>
        </p:nvSpPr>
        <p:spPr>
          <a:xfrm>
            <a:off x="3257550" y="310515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transferts bloqués, latence du fournisseur, manquant</a:t>
            </a:r>
          </a:p>
          <a:p>
            <a:pPr algn="l">
              <a:defRPr sz="825" b="0">
                <a:solidFill>
                  <a:srgbClr val="69635A"/>
                </a:solidFill>
                <a:latin typeface="Aptos"/>
                <a:ea typeface="Aptos"/>
                <a:cs typeface="Aptos"/>
              </a:defRPr>
            </a:pPr>
            <a:r>
              <a:rPr sz="825" b="0">
                <a:solidFill>
                  <a:srgbClr val="69635A"/>
                </a:solidFill>
                <a:latin typeface="Aptos"/>
                <a:ea typeface="Aptos"/>
                <a:cs typeface="Aptos"/>
              </a:rPr>
              <a:t>entrées</a:t>
            </a:r>
          </a:p>
        </p:txBody>
      </p:sp>
      <p:sp>
        <p:nvSpPr>
          <p:cNvPr id="16" name="">
            <a:extLst>
              <a:ext uri="{FF2B5EF4-FFF2-40B4-BE49-F238E27FC236}">
                <ns2:creationId id="{87C6811E-2B20-45CC-85F8-D2F9EA58993B}"/>
              </a:ext>
            </a:extLst>
          </p:cNvPr>
          <p:cNvSpPr>
            <a:spLocks noGrp="1"/>
          </p:cNvSpPr>
          <p:nvPr/>
        </p:nvSpPr>
        <p:spPr>
          <a:xfrm>
            <a:off x="7620000" y="3048000"/>
            <a:ext cx="2857500" cy="323850"/>
          </a:xfrm>
          <a:prstGeom prst="rect">
            <a:avLst/>
          </a:prstGeom>
          <a:solidFill>
            <a:srgbClr val="000000">
              <a:alpha val="0"/>
            </a:srgbClr>
          </a:solidFill>
          <a:ln w="9525">
            <a:solidFill>
              <a:srgbClr val="D9D0C3"/>
            </a:solidFill>
            <a:prstDash val="solid"/>
          </a:ln>
        </p:spPr>
      </p:sp>
      <p:sp>
        <p:nvSpPr>
          <p:cNvPr id="17" name="">
            <a:extLst>
              <a:ext uri="{FF2B5EF4-FFF2-40B4-BE49-F238E27FC236}">
                <ns2:creationId id="{93A60E06-8E10-4A46-B202-FCFD7B30951F}"/>
              </a:ext>
            </a:extLst>
          </p:cNvPr>
          <p:cNvSpPr>
            <a:spLocks noGrp="1"/>
          </p:cNvSpPr>
          <p:nvPr/>
        </p:nvSpPr>
        <p:spPr>
          <a:xfrm>
            <a:off x="7810500" y="314325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Qui doit agir maintenant ?</a:t>
            </a:r>
          </a:p>
        </p:txBody>
      </p:sp>
      <p:sp>
        <p:nvSpPr>
          <p:cNvPr id="18" name="">
            <a:extLst>
              <a:ext uri="{FF2B5EF4-FFF2-40B4-BE49-F238E27FC236}">
                <ns2:creationId id="{8E695BE2-01A0-46EE-AFE9-4BE0B835AF14}"/>
              </a:ext>
            </a:extLst>
          </p:cNvPr>
          <p:cNvSpPr>
            <a:spLocks noGrp="1"/>
          </p:cNvSpPr>
          <p:nvPr/>
        </p:nvSpPr>
        <p:spPr>
          <a:xfrm>
            <a:off x="819150" y="3581400"/>
            <a:ext cx="10344150" cy="9525"/>
          </a:xfrm>
          <a:prstGeom prst="rect">
            <a:avLst/>
          </a:prstGeom>
          <a:solidFill>
            <a:srgbClr val="D9D0C3"/>
          </a:solidFill>
          <a:ln w="0">
            <a:solidFill>
              <a:srgbClr val="000000">
                <a:alpha val="0"/>
              </a:srgbClr>
            </a:solidFill>
            <a:prstDash val="solid"/>
          </a:ln>
        </p:spPr>
      </p:sp>
      <p:sp>
        <p:nvSpPr>
          <p:cNvPr id="19" name="">
            <a:extLst>
              <a:ext uri="{FF2B5EF4-FFF2-40B4-BE49-F238E27FC236}">
                <ns2:creationId id="{FD378C31-3CF1-4AA0-90F9-4D288A61A5AA}"/>
              </a:ext>
            </a:extLst>
          </p:cNvPr>
          <p:cNvSpPr>
            <a:spLocks noGrp="1"/>
          </p:cNvSpPr>
          <p:nvPr/>
        </p:nvSpPr>
        <p:spPr>
          <a:xfrm>
            <a:off x="876300" y="373380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Financier</a:t>
            </a:r>
          </a:p>
        </p:txBody>
      </p:sp>
      <p:sp>
        <p:nvSpPr>
          <p:cNvPr id="20" name="">
            <a:extLst>
              <a:ext uri="{FF2B5EF4-FFF2-40B4-BE49-F238E27FC236}">
                <ns2:creationId id="{EA8FF5D9-8930-48D3-8119-3B605E5F9E0A}"/>
              </a:ext>
            </a:extLst>
          </p:cNvPr>
          <p:cNvSpPr>
            <a:spLocks noGrp="1"/>
          </p:cNvSpPr>
          <p:nvPr/>
        </p:nvSpPr>
        <p:spPr>
          <a:xfrm>
            <a:off x="3257550" y="373380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consommation budgétaire, écart dans les prévisions, écarts d'approbation</a:t>
            </a:r>
          </a:p>
        </p:txBody>
      </p:sp>
      <p:sp>
        <p:nvSpPr>
          <p:cNvPr id="21" name="">
            <a:extLst>
              <a:ext uri="{FF2B5EF4-FFF2-40B4-BE49-F238E27FC236}">
                <ns2:creationId id="{36A990FE-F1FD-48F8-BD44-623087FE2362}"/>
              </a:ext>
            </a:extLst>
          </p:cNvPr>
          <p:cNvSpPr>
            <a:spLocks noGrp="1"/>
          </p:cNvSpPr>
          <p:nvPr/>
        </p:nvSpPr>
        <p:spPr>
          <a:xfrm>
            <a:off x="7620000" y="3676650"/>
            <a:ext cx="2857500" cy="323850"/>
          </a:xfrm>
          <a:prstGeom prst="rect">
            <a:avLst/>
          </a:prstGeom>
          <a:solidFill>
            <a:srgbClr val="FFFDF8"/>
          </a:solidFill>
          <a:ln w="9525">
            <a:solidFill>
              <a:srgbClr val="D9D0C3"/>
            </a:solidFill>
            <a:prstDash val="solid"/>
          </a:ln>
        </p:spPr>
      </p:sp>
      <p:sp>
        <p:nvSpPr>
          <p:cNvPr id="22" name="">
            <a:extLst>
              <a:ext uri="{FF2B5EF4-FFF2-40B4-BE49-F238E27FC236}">
                <ns2:creationId id="{3C492A91-9B09-4886-B47A-EC3D4F7BA92E}"/>
              </a:ext>
            </a:extLst>
          </p:cNvPr>
          <p:cNvSpPr>
            <a:spLocks noGrp="1"/>
          </p:cNvSpPr>
          <p:nvPr/>
        </p:nvSpPr>
        <p:spPr>
          <a:xfrm>
            <a:off x="7810500" y="377190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Le financement est-il toujours aligné ?</a:t>
            </a:r>
          </a:p>
        </p:txBody>
      </p:sp>
      <p:sp>
        <p:nvSpPr>
          <p:cNvPr id="23" name="">
            <a:extLst>
              <a:ext uri="{FF2B5EF4-FFF2-40B4-BE49-F238E27FC236}">
                <ns2:creationId id="{04E672CB-04D6-402F-995D-6586464273BF}"/>
              </a:ext>
            </a:extLst>
          </p:cNvPr>
          <p:cNvSpPr>
            <a:spLocks noGrp="1"/>
          </p:cNvSpPr>
          <p:nvPr/>
        </p:nvSpPr>
        <p:spPr>
          <a:xfrm>
            <a:off x="819150" y="4210050"/>
            <a:ext cx="10344150" cy="9525"/>
          </a:xfrm>
          <a:prstGeom prst="rect">
            <a:avLst/>
          </a:prstGeom>
          <a:solidFill>
            <a:srgbClr val="D9D0C3"/>
          </a:solidFill>
          <a:ln w="0">
            <a:solidFill>
              <a:srgbClr val="000000">
                <a:alpha val="0"/>
              </a:srgbClr>
            </a:solidFill>
            <a:prstDash val="solid"/>
          </a:ln>
        </p:spPr>
      </p:sp>
      <p:sp>
        <p:nvSpPr>
          <p:cNvPr id="24" name="">
            <a:extLst>
              <a:ext uri="{FF2B5EF4-FFF2-40B4-BE49-F238E27FC236}">
                <ns2:creationId id="{CCB63839-4939-4E67-B335-ABB498AD6AEF}"/>
              </a:ext>
            </a:extLst>
          </p:cNvPr>
          <p:cNvSpPr>
            <a:spLocks noGrp="1"/>
          </p:cNvSpPr>
          <p:nvPr/>
        </p:nvSpPr>
        <p:spPr>
          <a:xfrm>
            <a:off x="876300" y="436245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Risque</a:t>
            </a:r>
          </a:p>
        </p:txBody>
      </p:sp>
      <p:sp>
        <p:nvSpPr>
          <p:cNvPr id="25" name="">
            <a:extLst>
              <a:ext uri="{FF2B5EF4-FFF2-40B4-BE49-F238E27FC236}">
                <ns2:creationId id="{056BA1FD-D2A6-4597-863A-DB9DA022A303}"/>
              </a:ext>
            </a:extLst>
          </p:cNvPr>
          <p:cNvSpPr>
            <a:spLocks noGrp="1"/>
          </p:cNvSpPr>
          <p:nvPr/>
        </p:nvSpPr>
        <p:spPr>
          <a:xfrm>
            <a:off x="3257550" y="436245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Mouvement RAID, commandes non résolues, répétées</a:t>
            </a:r>
          </a:p>
          <a:p>
            <a:pPr algn="l">
              <a:defRPr sz="825" b="0">
                <a:solidFill>
                  <a:srgbClr val="69635A"/>
                </a:solidFill>
                <a:latin typeface="Aptos"/>
                <a:ea typeface="Aptos"/>
                <a:cs typeface="Aptos"/>
              </a:defRPr>
            </a:pPr>
            <a:r>
              <a:rPr sz="825" b="0">
                <a:solidFill>
                  <a:srgbClr val="69635A"/>
                </a:solidFill>
                <a:latin typeface="Aptos"/>
                <a:ea typeface="Aptos"/>
                <a:cs typeface="Aptos"/>
              </a:rPr>
              <a:t>bloqueurs</a:t>
            </a:r>
          </a:p>
        </p:txBody>
      </p:sp>
      <p:sp>
        <p:nvSpPr>
          <p:cNvPr id="26" name="">
            <a:extLst>
              <a:ext uri="{FF2B5EF4-FFF2-40B4-BE49-F238E27FC236}">
                <ns2:creationId id="{97FCE4E2-4BEF-4232-98E0-05E328318947}"/>
              </a:ext>
            </a:extLst>
          </p:cNvPr>
          <p:cNvSpPr>
            <a:spLocks noGrp="1"/>
          </p:cNvSpPr>
          <p:nvPr/>
        </p:nvSpPr>
        <p:spPr>
          <a:xfrm>
            <a:off x="7620000" y="4305300"/>
            <a:ext cx="2857500" cy="323850"/>
          </a:xfrm>
          <a:prstGeom prst="rect">
            <a:avLst/>
          </a:prstGeom>
          <a:solidFill>
            <a:srgbClr val="000000">
              <a:alpha val="0"/>
            </a:srgbClr>
          </a:solidFill>
          <a:ln w="9525">
            <a:solidFill>
              <a:srgbClr val="D9D0C3"/>
            </a:solidFill>
            <a:prstDash val="solid"/>
          </a:ln>
        </p:spPr>
      </p:sp>
      <p:sp>
        <p:nvSpPr>
          <p:cNvPr id="27" name="">
            <a:extLst>
              <a:ext uri="{FF2B5EF4-FFF2-40B4-BE49-F238E27FC236}">
                <ns2:creationId id="{5607558D-9195-408E-B126-137992F96449}"/>
              </a:ext>
            </a:extLst>
          </p:cNvPr>
          <p:cNvSpPr>
            <a:spLocks noGrp="1"/>
          </p:cNvSpPr>
          <p:nvPr/>
        </p:nvSpPr>
        <p:spPr>
          <a:xfrm>
            <a:off x="7810500" y="440055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97316"/>
                </a:solidFill>
                <a:latin typeface="Aptos"/>
                <a:ea typeface="Aptos"/>
                <a:cs typeface="Aptos"/>
              </a:defRPr>
            </a:pPr>
            <a:r>
              <a:rPr sz="750" b="1">
                <a:solidFill>
                  <a:srgbClr val="F97316"/>
                </a:solidFill>
                <a:latin typeface="Aptos"/>
                <a:ea typeface="Aptos"/>
                <a:cs typeface="Aptos"/>
              </a:rPr>
              <a:t>Qu’est-ce qui nécessite une escalade ?</a:t>
            </a:r>
          </a:p>
        </p:txBody>
      </p:sp>
      <p:sp>
        <p:nvSpPr>
          <p:cNvPr id="28" name="">
            <a:extLst>
              <a:ext uri="{FF2B5EF4-FFF2-40B4-BE49-F238E27FC236}">
                <ns2:creationId id="{5EABEF00-DB6C-4B67-9CCA-91261EAAB81F}"/>
              </a:ext>
            </a:extLst>
          </p:cNvPr>
          <p:cNvSpPr>
            <a:spLocks noGrp="1"/>
          </p:cNvSpPr>
          <p:nvPr/>
        </p:nvSpPr>
        <p:spPr>
          <a:xfrm>
            <a:off x="819150" y="4838700"/>
            <a:ext cx="10344150" cy="9525"/>
          </a:xfrm>
          <a:prstGeom prst="rect">
            <a:avLst/>
          </a:prstGeom>
          <a:solidFill>
            <a:srgbClr val="D9D0C3"/>
          </a:solidFill>
          <a:ln w="0">
            <a:solidFill>
              <a:srgbClr val="000000">
                <a:alpha val="0"/>
              </a:srgbClr>
            </a:solidFill>
            <a:prstDash val="solid"/>
          </a:ln>
        </p:spPr>
      </p:sp>
      <p:sp>
        <p:nvSpPr>
          <p:cNvPr id="29" name="">
            <a:extLst>
              <a:ext uri="{FF2B5EF4-FFF2-40B4-BE49-F238E27FC236}">
                <ns2:creationId id="{642569B1-2C05-433A-88B5-F8B1FE965B96}"/>
              </a:ext>
            </a:extLst>
          </p:cNvPr>
          <p:cNvSpPr>
            <a:spLocks noGrp="1"/>
          </p:cNvSpPr>
          <p:nvPr/>
        </p:nvSpPr>
        <p:spPr>
          <a:xfrm>
            <a:off x="876300" y="499110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Avantages</a:t>
            </a:r>
          </a:p>
        </p:txBody>
      </p:sp>
      <p:sp>
        <p:nvSpPr>
          <p:cNvPr id="30" name="">
            <a:extLst>
              <a:ext uri="{FF2B5EF4-FFF2-40B4-BE49-F238E27FC236}">
                <ns2:creationId id="{524AAC12-A2D3-4E03-8B79-86D4C17A00C6}"/>
              </a:ext>
            </a:extLst>
          </p:cNvPr>
          <p:cNvSpPr>
            <a:spLocks noGrp="1"/>
          </p:cNvSpPr>
          <p:nvPr/>
        </p:nvSpPr>
        <p:spPr>
          <a:xfrm>
            <a:off x="3257550" y="499110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Preuve KPI, signal d'adoption, fuite de valeur</a:t>
            </a:r>
          </a:p>
        </p:txBody>
      </p:sp>
      <p:sp>
        <p:nvSpPr>
          <p:cNvPr id="31" name="">
            <a:extLst>
              <a:ext uri="{FF2B5EF4-FFF2-40B4-BE49-F238E27FC236}">
                <ns2:creationId id="{69108567-72FD-4168-A466-AFA60B4ABE1C}"/>
              </a:ext>
            </a:extLst>
          </p:cNvPr>
          <p:cNvSpPr>
            <a:spLocks noGrp="1"/>
          </p:cNvSpPr>
          <p:nvPr/>
        </p:nvSpPr>
        <p:spPr>
          <a:xfrm>
            <a:off x="7620000" y="4933950"/>
            <a:ext cx="2857500" cy="323850"/>
          </a:xfrm>
          <a:prstGeom prst="rect">
            <a:avLst/>
          </a:prstGeom>
          <a:solidFill>
            <a:srgbClr val="FFFDF8"/>
          </a:solidFill>
          <a:ln w="9525">
            <a:solidFill>
              <a:srgbClr val="D9D0C3"/>
            </a:solidFill>
            <a:prstDash val="solid"/>
          </a:ln>
        </p:spPr>
      </p:sp>
      <p:sp>
        <p:nvSpPr>
          <p:cNvPr id="32" name="">
            <a:extLst>
              <a:ext uri="{FF2B5EF4-FFF2-40B4-BE49-F238E27FC236}">
                <ns2:creationId id="{013AB8AC-E7EE-4E8C-BD7A-CA2553AC4B07}"/>
              </a:ext>
            </a:extLst>
          </p:cNvPr>
          <p:cNvSpPr>
            <a:spLocks noGrp="1"/>
          </p:cNvSpPr>
          <p:nvPr/>
        </p:nvSpPr>
        <p:spPr>
          <a:xfrm>
            <a:off x="7810500" y="502920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Le résultat est-il toujours crédible ?</a:t>
            </a:r>
          </a:p>
        </p:txBody>
      </p:sp>
      <p:sp>
        <p:nvSpPr>
          <p:cNvPr id="33" name="">
            <a:extLst>
              <a:ext uri="{FF2B5EF4-FFF2-40B4-BE49-F238E27FC236}">
                <ns2:creationId id="{E16D8338-9079-4FBC-B50F-BB338315D8E2}"/>
              </a:ext>
            </a:extLst>
          </p:cNvPr>
          <p:cNvSpPr>
            <a:spLocks noGrp="1"/>
          </p:cNvSpPr>
          <p:nvPr/>
        </p:nvSpPr>
        <p:spPr>
          <a:xfrm>
            <a:off x="10668000" y="2476500"/>
            <a:ext cx="171450" cy="2838450"/>
          </a:xfrm>
          <a:prstGeom prst="rect">
            <a:avLst/>
          </a:prstGeom>
          <a:solidFill>
            <a:srgbClr val="F97316"/>
          </a:solidFill>
          <a:ln w="0">
            <a:solidFill>
              <a:srgbClr val="000000">
                <a:alpha val="0"/>
              </a:srgbClr>
            </a:solidFill>
            <a:prstDash val="solid"/>
          </a:ln>
        </p:spPr>
      </p:sp>
      <p:sp>
        <p:nvSpPr>
          <p:cNvPr id="34" name="">
            <a:extLst>
              <a:ext uri="{FF2B5EF4-FFF2-40B4-BE49-F238E27FC236}">
                <ns2:creationId id="{076F9EEE-9BE9-451E-9E6C-1F3B191F6B86}"/>
              </a:ext>
            </a:extLst>
          </p:cNvPr>
          <p:cNvSpPr>
            <a:spLocks noGrp="1"/>
          </p:cNvSpPr>
          <p:nvPr/>
        </p:nvSpPr>
        <p:spPr>
          <a:xfrm>
            <a:off x="10972800" y="3200400"/>
            <a:ext cx="323850" cy="125730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750" b="1">
                <a:solidFill>
                  <a:srgbClr val="F97316"/>
                </a:solidFill>
                <a:latin typeface="Aptos"/>
                <a:ea typeface="Aptos"/>
                <a:cs typeface="Aptos"/>
              </a:defRPr>
            </a:pPr>
            <a:r>
              <a:rPr sz="750" b="1">
                <a:solidFill>
                  <a:srgbClr val="F97316"/>
                </a:solidFill>
                <a:latin typeface="Aptos"/>
                <a:ea typeface="Aptos"/>
                <a:cs typeface="Aptos"/>
              </a:rPr>
              <a:t>Exceptions filtrées</a:t>
            </a:r>
          </a:p>
        </p:txBody>
      </p:sp>
      <p:sp>
        <p:nvSpPr>
          <p:cNvPr id="35" name="">
            <a:extLst>
              <a:ext uri="{FF2B5EF4-FFF2-40B4-BE49-F238E27FC236}">
                <ns2:creationId id="{E80EB602-A9A4-4EAC-8B55-73AB9562F072}"/>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6" name="">
            <a:extLst>
              <a:ext uri="{FF2B5EF4-FFF2-40B4-BE49-F238E27FC236}">
                <ns2:creationId id="{3D79AA10-DD4B-481C-BBB3-54DD251766D0}"/>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de la surveillance | ActiveMotion.ai</a:t>
            </a:r>
          </a:p>
        </p:txBody>
      </p:sp>
      <p:sp>
        <p:nvSpPr>
          <p:cNvPr id="37" name="">
            <a:extLst>
              <a:ext uri="{FF2B5EF4-FFF2-40B4-BE49-F238E27FC236}">
                <ns2:creationId id="{84FE5307-6F89-468D-AC1B-904F5F28086B}"/>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03</a:t>
            </a:r>
          </a:p>
        </p:txBody>
      </p:sp>
    </p:spTree>
    <p:extLst>
      <p:ext uri="{BB962C8B-B14F-4D97-AF65-F5344CB8AC3E}">
        <p14:creationId val="1842139308"/>
      </p:ext>
    </p:extLst>
  </p:cSld>
</p:sld>
</file>

<file path=ppt/slides/slide4.xml><?xml version="1.0" encoding="utf-8"?>
<p:sld xmlns:a="http://schemas.openxmlformats.org/drawingml/2006/main" xmlns:ns2="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ns2:creationId id="{07FF68C7-3223-4744-AC82-18E48D14828E}"/>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ns2:creationId id="{5D58AB5C-1754-4956-AEBE-30EE71C0583D}"/>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ns2:creationId id="{0B71A696-40BA-454B-9971-F959FBA932C8}"/>
              </a:ext>
            </a:extLst>
          </p:cNvPr>
          <p:cNvSpPr>
            <a:spLocks noGrp="1"/>
          </p:cNvSpPr>
          <p:nvPr/>
        </p:nvSpPr>
        <p:spPr>
          <a:xfrm>
            <a:off x="819150" y="476250"/>
            <a:ext cx="49530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LOGIQUE D’EX C E P T I O N</a:t>
            </a:r>
          </a:p>
        </p:txBody>
      </p:sp>
      <p:sp>
        <p:nvSpPr>
          <p:cNvPr id="4" name="">
            <a:extLst>
              <a:ext uri="{FF2B5EF4-FFF2-40B4-BE49-F238E27FC236}">
                <ns2:creationId id="{F4B3F879-4674-4317-B2A2-65388AD73755}"/>
              </a:ext>
            </a:extLst>
          </p:cNvPr>
          <p:cNvSpPr>
            <a:spLocks noGrp="1"/>
          </p:cNvSpPr>
          <p:nvPr/>
        </p:nvSpPr>
        <p:spPr>
          <a:xfrm>
            <a:off x="590550" y="876300"/>
            <a:ext cx="8572500" cy="933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La gravité est notée afin que chaque problème suive la bonne voie de gouvernance.</a:t>
            </a:r>
          </a:p>
        </p:txBody>
      </p:sp>
      <p:sp>
        <p:nvSpPr>
          <p:cNvPr id="5" name="">
            <a:extLst>
              <a:ext uri="{FF2B5EF4-FFF2-40B4-BE49-F238E27FC236}">
                <ns2:creationId id="{9DD61038-0FA1-49E8-840B-0A570EE3D551}"/>
              </a:ext>
            </a:extLst>
          </p:cNvPr>
          <p:cNvSpPr>
            <a:spLocks noGrp="1"/>
          </p:cNvSpPr>
          <p:nvPr/>
        </p:nvSpPr>
        <p:spPr>
          <a:xfrm>
            <a:off x="876300" y="2324100"/>
            <a:ext cx="2781300" cy="2724150"/>
          </a:xfrm>
          <a:prstGeom prst="rect">
            <a:avLst/>
          </a:prstGeom>
          <a:solidFill>
            <a:srgbClr val="FFFDF8"/>
          </a:solidFill>
          <a:ln w="19050">
            <a:solidFill>
              <a:srgbClr val="15803D"/>
            </a:solidFill>
            <a:prstDash val="solid"/>
          </a:ln>
        </p:spPr>
      </p:sp>
      <p:sp>
        <p:nvSpPr>
          <p:cNvPr id="6" name="">
            <a:extLst>
              <a:ext uri="{FF2B5EF4-FFF2-40B4-BE49-F238E27FC236}">
                <ns2:creationId id="{37555600-7656-46B1-98D4-746CF522BD0C}"/>
              </a:ext>
            </a:extLst>
          </p:cNvPr>
          <p:cNvSpPr>
            <a:spLocks noGrp="1"/>
          </p:cNvSpPr>
          <p:nvPr/>
        </p:nvSpPr>
        <p:spPr>
          <a:xfrm>
            <a:off x="1143000" y="26479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100" b="1">
                <a:solidFill>
                  <a:srgbClr val="15803D"/>
                </a:solidFill>
                <a:latin typeface="Georgia"/>
                <a:ea typeface="Georgia"/>
                <a:cs typeface="Georgia"/>
              </a:defRPr>
            </a:pPr>
            <a:r>
              <a:rPr sz="2100" b="1">
                <a:solidFill>
                  <a:srgbClr val="15803D"/>
                </a:solidFill>
                <a:latin typeface="Georgia"/>
                <a:ea typeface="Georgia"/>
                <a:cs typeface="Georgia"/>
              </a:rPr>
              <a:t>Regarder</a:t>
            </a:r>
          </a:p>
        </p:txBody>
      </p:sp>
      <p:sp>
        <p:nvSpPr>
          <p:cNvPr id="7" name="">
            <a:extLst>
              <a:ext uri="{FF2B5EF4-FFF2-40B4-BE49-F238E27FC236}">
                <ns2:creationId id="{040AF9F9-345E-472E-B66F-F77EBE1001A1}"/>
              </a:ext>
            </a:extLst>
          </p:cNvPr>
          <p:cNvSpPr>
            <a:spLocks noGrp="1"/>
          </p:cNvSpPr>
          <p:nvPr/>
        </p:nvSpPr>
        <p:spPr>
          <a:xfrm>
            <a:off x="1162050" y="3257550"/>
            <a:ext cx="21336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69635A"/>
                </a:solidFill>
                <a:latin typeface="Aptos"/>
                <a:ea typeface="Aptos"/>
                <a:cs typeface="Aptos"/>
              </a:defRPr>
            </a:pPr>
            <a:r>
              <a:rPr sz="975" b="0">
                <a:solidFill>
                  <a:srgbClr val="69635A"/>
                </a:solidFill>
                <a:latin typeface="Aptos"/>
                <a:ea typeface="Aptos"/>
                <a:cs typeface="Aptos"/>
              </a:rPr>
              <a:t>Écart mineur, pas de décision</a:t>
            </a:r>
          </a:p>
          <a:p>
            <a:pPr algn="l">
              <a:defRPr sz="975" b="0">
                <a:solidFill>
                  <a:srgbClr val="69635A"/>
                </a:solidFill>
                <a:latin typeface="Aptos"/>
                <a:ea typeface="Aptos"/>
                <a:cs typeface="Aptos"/>
              </a:defRPr>
            </a:pPr>
            <a:r>
              <a:rPr sz="975" b="0">
                <a:solidFill>
                  <a:srgbClr val="69635A"/>
                </a:solidFill>
                <a:latin typeface="Aptos"/>
                <a:ea typeface="Aptos"/>
                <a:cs typeface="Aptos"/>
              </a:rPr>
              <a:t>nécessaire</a:t>
            </a:r>
          </a:p>
        </p:txBody>
      </p:sp>
      <p:sp>
        <p:nvSpPr>
          <p:cNvPr id="8" name="">
            <a:extLst>
              <a:ext uri="{FF2B5EF4-FFF2-40B4-BE49-F238E27FC236}">
                <ns2:creationId id="{228F7F0A-369A-4676-827C-CFE9237A1599}"/>
              </a:ext>
            </a:extLst>
          </p:cNvPr>
          <p:cNvSpPr>
            <a:spLocks noGrp="1"/>
          </p:cNvSpPr>
          <p:nvPr/>
        </p:nvSpPr>
        <p:spPr>
          <a:xfrm>
            <a:off x="1162050" y="4038600"/>
            <a:ext cx="2190750" cy="9525"/>
          </a:xfrm>
          <a:prstGeom prst="rect">
            <a:avLst/>
          </a:prstGeom>
          <a:solidFill>
            <a:srgbClr val="D9D0C3"/>
          </a:solidFill>
          <a:ln w="0">
            <a:solidFill>
              <a:srgbClr val="000000">
                <a:alpha val="0"/>
              </a:srgbClr>
            </a:solidFill>
            <a:prstDash val="solid"/>
          </a:ln>
        </p:spPr>
      </p:sp>
      <p:sp>
        <p:nvSpPr>
          <p:cNvPr id="9" name="">
            <a:extLst>
              <a:ext uri="{FF2B5EF4-FFF2-40B4-BE49-F238E27FC236}">
                <ns2:creationId id="{5D46FC6B-1B57-4CF0-85AF-728905E15386}"/>
              </a:ext>
            </a:extLst>
          </p:cNvPr>
          <p:cNvSpPr>
            <a:spLocks noGrp="1"/>
          </p:cNvSpPr>
          <p:nvPr/>
        </p:nvSpPr>
        <p:spPr>
          <a:xfrm>
            <a:off x="1162050" y="4286250"/>
            <a:ext cx="1524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38" b="1">
                <a:solidFill>
                  <a:srgbClr val="9A9184"/>
                </a:solidFill>
                <a:latin typeface="Aptos"/>
                <a:ea typeface="Aptos"/>
                <a:cs typeface="Aptos"/>
              </a:defRPr>
            </a:pPr>
            <a:r>
              <a:rPr sz="638" b="1">
                <a:solidFill>
                  <a:srgbClr val="9A9184"/>
                </a:solidFill>
                <a:latin typeface="Aptos"/>
                <a:ea typeface="Aptos"/>
                <a:cs typeface="Aptos"/>
              </a:rPr>
              <a:t>Parcours de gouvernance</a:t>
            </a:r>
          </a:p>
        </p:txBody>
      </p:sp>
      <p:sp>
        <p:nvSpPr>
          <p:cNvPr id="10" name="">
            <a:extLst>
              <a:ext uri="{FF2B5EF4-FFF2-40B4-BE49-F238E27FC236}">
                <ns2:creationId id="{F7E4918D-358E-44E2-8607-15E76A916651}"/>
              </a:ext>
            </a:extLst>
          </p:cNvPr>
          <p:cNvSpPr>
            <a:spLocks noGrp="1"/>
          </p:cNvSpPr>
          <p:nvPr/>
        </p:nvSpPr>
        <p:spPr>
          <a:xfrm>
            <a:off x="1162050" y="4514850"/>
            <a:ext cx="20955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Mise à jour du propriétaire</a:t>
            </a:r>
          </a:p>
        </p:txBody>
      </p:sp>
      <p:sp>
        <p:nvSpPr>
          <p:cNvPr id="11" name="">
            <a:extLst>
              <a:ext uri="{FF2B5EF4-FFF2-40B4-BE49-F238E27FC236}">
                <ns2:creationId id="{89B48B30-FAFB-4D51-ACD1-6A4D4E1942B8}"/>
              </a:ext>
            </a:extLst>
          </p:cNvPr>
          <p:cNvSpPr>
            <a:spLocks noGrp="1"/>
          </p:cNvSpPr>
          <p:nvPr/>
        </p:nvSpPr>
        <p:spPr>
          <a:xfrm>
            <a:off x="4324350" y="2324100"/>
            <a:ext cx="2781300" cy="2724150"/>
          </a:xfrm>
          <a:prstGeom prst="rect">
            <a:avLst/>
          </a:prstGeom>
          <a:solidFill>
            <a:srgbClr val="FFFDF8"/>
          </a:solidFill>
          <a:ln w="19050">
            <a:solidFill>
              <a:srgbClr val="F97316"/>
            </a:solidFill>
            <a:prstDash val="solid"/>
          </a:ln>
        </p:spPr>
      </p:sp>
      <p:sp>
        <p:nvSpPr>
          <p:cNvPr id="12" name="">
            <a:extLst>
              <a:ext uri="{FF2B5EF4-FFF2-40B4-BE49-F238E27FC236}">
                <ns2:creationId id="{804CBBDC-8D6F-418A-AFB3-DE6F917F79F4}"/>
              </a:ext>
            </a:extLst>
          </p:cNvPr>
          <p:cNvSpPr>
            <a:spLocks noGrp="1"/>
          </p:cNvSpPr>
          <p:nvPr/>
        </p:nvSpPr>
        <p:spPr>
          <a:xfrm>
            <a:off x="4591050" y="26479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100" b="1">
                <a:solidFill>
                  <a:srgbClr val="F97316"/>
                </a:solidFill>
                <a:latin typeface="Georgia"/>
                <a:ea typeface="Georgia"/>
                <a:cs typeface="Georgia"/>
              </a:defRPr>
            </a:pPr>
            <a:r>
              <a:rPr sz="2100" b="1">
                <a:solidFill>
                  <a:srgbClr val="F97316"/>
                </a:solidFill>
                <a:latin typeface="Georgia"/>
                <a:ea typeface="Georgia"/>
                <a:cs typeface="Georgia"/>
              </a:rPr>
              <a:t>Gérer</a:t>
            </a:r>
          </a:p>
        </p:txBody>
      </p:sp>
      <p:sp>
        <p:nvSpPr>
          <p:cNvPr id="13" name="">
            <a:extLst>
              <a:ext uri="{FF2B5EF4-FFF2-40B4-BE49-F238E27FC236}">
                <ns2:creationId id="{DE373A69-EDBE-4788-B176-9A20BFF7B37D}"/>
              </a:ext>
            </a:extLst>
          </p:cNvPr>
          <p:cNvSpPr>
            <a:spLocks noGrp="1"/>
          </p:cNvSpPr>
          <p:nvPr/>
        </p:nvSpPr>
        <p:spPr>
          <a:xfrm>
            <a:off x="4610100" y="3257550"/>
            <a:ext cx="21336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69635A"/>
                </a:solidFill>
                <a:latin typeface="Aptos"/>
                <a:ea typeface="Aptos"/>
                <a:cs typeface="Aptos"/>
              </a:defRPr>
            </a:pPr>
            <a:r>
              <a:rPr sz="975" b="0">
                <a:solidFill>
                  <a:srgbClr val="69635A"/>
                </a:solidFill>
                <a:latin typeface="Aptos"/>
                <a:ea typeface="Aptos"/>
                <a:cs typeface="Aptos"/>
              </a:rPr>
              <a:t>Dérive du matériau ou blocage</a:t>
            </a:r>
          </a:p>
          <a:p>
            <a:pPr algn="l">
              <a:defRPr sz="975" b="0">
                <a:solidFill>
                  <a:srgbClr val="69635A"/>
                </a:solidFill>
                <a:latin typeface="Aptos"/>
                <a:ea typeface="Aptos"/>
                <a:cs typeface="Aptos"/>
              </a:defRPr>
            </a:pPr>
            <a:r>
              <a:rPr sz="975" b="0">
                <a:solidFill>
                  <a:srgbClr val="69635A"/>
                </a:solidFill>
                <a:latin typeface="Aptos"/>
                <a:ea typeface="Aptos"/>
                <a:cs typeface="Aptos"/>
              </a:rPr>
              <a:t>dépendance</a:t>
            </a:r>
          </a:p>
        </p:txBody>
      </p:sp>
      <p:sp>
        <p:nvSpPr>
          <p:cNvPr id="14" name="">
            <a:extLst>
              <a:ext uri="{FF2B5EF4-FFF2-40B4-BE49-F238E27FC236}">
                <ns2:creationId id="{588B7D64-F291-4B18-B9A7-F6B8CC2C7336}"/>
              </a:ext>
            </a:extLst>
          </p:cNvPr>
          <p:cNvSpPr>
            <a:spLocks noGrp="1"/>
          </p:cNvSpPr>
          <p:nvPr/>
        </p:nvSpPr>
        <p:spPr>
          <a:xfrm>
            <a:off x="4610100" y="4038600"/>
            <a:ext cx="2190750" cy="9525"/>
          </a:xfrm>
          <a:prstGeom prst="rect">
            <a:avLst/>
          </a:prstGeom>
          <a:solidFill>
            <a:srgbClr val="D9D0C3"/>
          </a:solidFill>
          <a:ln w="0">
            <a:solidFill>
              <a:srgbClr val="000000">
                <a:alpha val="0"/>
              </a:srgbClr>
            </a:solidFill>
            <a:prstDash val="solid"/>
          </a:ln>
        </p:spPr>
      </p:sp>
      <p:sp>
        <p:nvSpPr>
          <p:cNvPr id="15" name="">
            <a:extLst>
              <a:ext uri="{FF2B5EF4-FFF2-40B4-BE49-F238E27FC236}">
                <ns2:creationId id="{06A4F68D-C91E-43CB-B308-51F128C3449E}"/>
              </a:ext>
            </a:extLst>
          </p:cNvPr>
          <p:cNvSpPr>
            <a:spLocks noGrp="1"/>
          </p:cNvSpPr>
          <p:nvPr/>
        </p:nvSpPr>
        <p:spPr>
          <a:xfrm>
            <a:off x="4610100" y="4286250"/>
            <a:ext cx="1524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38" b="1">
                <a:solidFill>
                  <a:srgbClr val="9A9184"/>
                </a:solidFill>
                <a:latin typeface="Aptos"/>
                <a:ea typeface="Aptos"/>
                <a:cs typeface="Aptos"/>
              </a:defRPr>
            </a:pPr>
            <a:r>
              <a:rPr sz="638" b="1">
                <a:solidFill>
                  <a:srgbClr val="9A9184"/>
                </a:solidFill>
                <a:latin typeface="Aptos"/>
                <a:ea typeface="Aptos"/>
                <a:cs typeface="Aptos"/>
              </a:rPr>
              <a:t>Parcours de gouvernance</a:t>
            </a:r>
          </a:p>
        </p:txBody>
      </p:sp>
      <p:sp>
        <p:nvSpPr>
          <p:cNvPr id="16" name="">
            <a:extLst>
              <a:ext uri="{FF2B5EF4-FFF2-40B4-BE49-F238E27FC236}">
                <ns2:creationId id="{918DFBE9-F331-4CE1-8D0F-B1891AC785B7}"/>
              </a:ext>
            </a:extLst>
          </p:cNvPr>
          <p:cNvSpPr>
            <a:spLocks noGrp="1"/>
          </p:cNvSpPr>
          <p:nvPr/>
        </p:nvSpPr>
        <p:spPr>
          <a:xfrm>
            <a:off x="4610100" y="4514850"/>
            <a:ext cx="20955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Examen des responsables du programme</a:t>
            </a:r>
          </a:p>
        </p:txBody>
      </p:sp>
      <p:sp>
        <p:nvSpPr>
          <p:cNvPr id="17" name="">
            <a:extLst>
              <a:ext uri="{FF2B5EF4-FFF2-40B4-BE49-F238E27FC236}">
                <ns2:creationId id="{864BDDE4-F507-4C22-883F-0C09DD4B58EC}"/>
              </a:ext>
            </a:extLst>
          </p:cNvPr>
          <p:cNvSpPr>
            <a:spLocks noGrp="1"/>
          </p:cNvSpPr>
          <p:nvPr/>
        </p:nvSpPr>
        <p:spPr>
          <a:xfrm>
            <a:off x="7772400" y="2324100"/>
            <a:ext cx="2781300" cy="2724150"/>
          </a:xfrm>
          <a:prstGeom prst="rect">
            <a:avLst/>
          </a:prstGeom>
          <a:solidFill>
            <a:srgbClr val="FFFDF8"/>
          </a:solidFill>
          <a:ln w="19050">
            <a:solidFill>
              <a:srgbClr val="B91C1C"/>
            </a:solidFill>
            <a:prstDash val="solid"/>
          </a:ln>
        </p:spPr>
      </p:sp>
      <p:sp>
        <p:nvSpPr>
          <p:cNvPr id="18" name="">
            <a:extLst>
              <a:ext uri="{FF2B5EF4-FFF2-40B4-BE49-F238E27FC236}">
                <ns2:creationId id="{1B79A951-2156-4D8D-8352-EF397F9EC8C7}"/>
              </a:ext>
            </a:extLst>
          </p:cNvPr>
          <p:cNvSpPr>
            <a:spLocks noGrp="1"/>
          </p:cNvSpPr>
          <p:nvPr/>
        </p:nvSpPr>
        <p:spPr>
          <a:xfrm>
            <a:off x="8039100" y="26479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100" b="1">
                <a:solidFill>
                  <a:srgbClr val="B91C1C"/>
                </a:solidFill>
                <a:latin typeface="Georgia"/>
                <a:ea typeface="Georgia"/>
                <a:cs typeface="Georgia"/>
              </a:defRPr>
            </a:pPr>
            <a:r>
              <a:rPr sz="2100" b="1">
                <a:solidFill>
                  <a:srgbClr val="B91C1C"/>
                </a:solidFill>
                <a:latin typeface="Georgia"/>
                <a:ea typeface="Georgia"/>
                <a:cs typeface="Georgia"/>
              </a:rPr>
              <a:t>Escalader</a:t>
            </a:r>
          </a:p>
        </p:txBody>
      </p:sp>
      <p:sp>
        <p:nvSpPr>
          <p:cNvPr id="19" name="">
            <a:extLst>
              <a:ext uri="{FF2B5EF4-FFF2-40B4-BE49-F238E27FC236}">
                <ns2:creationId id="{40E6DE21-D88F-4716-9DB3-0C00B72132CE}"/>
              </a:ext>
            </a:extLst>
          </p:cNvPr>
          <p:cNvSpPr>
            <a:spLocks noGrp="1"/>
          </p:cNvSpPr>
          <p:nvPr/>
        </p:nvSpPr>
        <p:spPr>
          <a:xfrm>
            <a:off x="8058150" y="3257550"/>
            <a:ext cx="21336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69635A"/>
                </a:solidFill>
                <a:latin typeface="Aptos"/>
                <a:ea typeface="Aptos"/>
                <a:cs typeface="Aptos"/>
              </a:defRPr>
            </a:pPr>
            <a:r>
              <a:rPr sz="975" b="0">
                <a:solidFill>
                  <a:srgbClr val="69635A"/>
                </a:solidFill>
                <a:latin typeface="Aptos"/>
                <a:ea typeface="Aptos"/>
                <a:cs typeface="Aptos"/>
              </a:rPr>
              <a:t>Portée, budget, avantage ou</a:t>
            </a:r>
          </a:p>
          <a:p>
            <a:pPr algn="l">
              <a:defRPr sz="975" b="0">
                <a:solidFill>
                  <a:srgbClr val="69635A"/>
                </a:solidFill>
                <a:latin typeface="Aptos"/>
                <a:ea typeface="Aptos"/>
                <a:cs typeface="Aptos"/>
              </a:defRPr>
            </a:pPr>
            <a:r>
              <a:rPr sz="975" b="0">
                <a:solidFill>
                  <a:srgbClr val="69635A"/>
                </a:solidFill>
                <a:latin typeface="Aptos"/>
                <a:ea typeface="Aptos"/>
                <a:cs typeface="Aptos"/>
              </a:rPr>
              <a:t>contrôler le risque</a:t>
            </a:r>
          </a:p>
        </p:txBody>
      </p:sp>
      <p:sp>
        <p:nvSpPr>
          <p:cNvPr id="20" name="">
            <a:extLst>
              <a:ext uri="{FF2B5EF4-FFF2-40B4-BE49-F238E27FC236}">
                <ns2:creationId id="{9C05FB7D-CD8B-4A79-AA65-F72104E364B8}"/>
              </a:ext>
            </a:extLst>
          </p:cNvPr>
          <p:cNvSpPr>
            <a:spLocks noGrp="1"/>
          </p:cNvSpPr>
          <p:nvPr/>
        </p:nvSpPr>
        <p:spPr>
          <a:xfrm>
            <a:off x="8058150" y="4038600"/>
            <a:ext cx="2190750" cy="9525"/>
          </a:xfrm>
          <a:prstGeom prst="rect">
            <a:avLst/>
          </a:prstGeom>
          <a:solidFill>
            <a:srgbClr val="D9D0C3"/>
          </a:solidFill>
          <a:ln w="0">
            <a:solidFill>
              <a:srgbClr val="000000">
                <a:alpha val="0"/>
              </a:srgbClr>
            </a:solidFill>
            <a:prstDash val="solid"/>
          </a:ln>
        </p:spPr>
      </p:sp>
      <p:sp>
        <p:nvSpPr>
          <p:cNvPr id="21" name="">
            <a:extLst>
              <a:ext uri="{FF2B5EF4-FFF2-40B4-BE49-F238E27FC236}">
                <ns2:creationId id="{F18F570D-8FC3-4287-A92E-4C5250A2D08E}"/>
              </a:ext>
            </a:extLst>
          </p:cNvPr>
          <p:cNvSpPr>
            <a:spLocks noGrp="1"/>
          </p:cNvSpPr>
          <p:nvPr/>
        </p:nvSpPr>
        <p:spPr>
          <a:xfrm>
            <a:off x="8058150" y="4286250"/>
            <a:ext cx="1524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38" b="1">
                <a:solidFill>
                  <a:srgbClr val="9A9184"/>
                </a:solidFill>
                <a:latin typeface="Aptos"/>
                <a:ea typeface="Aptos"/>
                <a:cs typeface="Aptos"/>
              </a:defRPr>
            </a:pPr>
            <a:r>
              <a:rPr sz="638" b="1">
                <a:solidFill>
                  <a:srgbClr val="9A9184"/>
                </a:solidFill>
                <a:latin typeface="Aptos"/>
                <a:ea typeface="Aptos"/>
                <a:cs typeface="Aptos"/>
              </a:rPr>
              <a:t>Parcours de gouvernance</a:t>
            </a:r>
          </a:p>
        </p:txBody>
      </p:sp>
      <p:sp>
        <p:nvSpPr>
          <p:cNvPr id="22" name="">
            <a:extLst>
              <a:ext uri="{FF2B5EF4-FFF2-40B4-BE49-F238E27FC236}">
                <ns2:creationId id="{04F37F25-561E-4020-BCA7-E652735AE284}"/>
              </a:ext>
            </a:extLst>
          </p:cNvPr>
          <p:cNvSpPr>
            <a:spLocks noGrp="1"/>
          </p:cNvSpPr>
          <p:nvPr/>
        </p:nvSpPr>
        <p:spPr>
          <a:xfrm>
            <a:off x="8058150" y="4514850"/>
            <a:ext cx="20955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Conseil de gouvernance</a:t>
            </a:r>
          </a:p>
        </p:txBody>
      </p:sp>
      <p:sp>
        <p:nvSpPr>
          <p:cNvPr id="23" name="">
            <a:extLst>
              <a:ext uri="{FF2B5EF4-FFF2-40B4-BE49-F238E27FC236}">
                <ns2:creationId id="{A97C617A-1449-4F45-B7CB-1106EA1148B6}"/>
              </a:ext>
            </a:extLst>
          </p:cNvPr>
          <p:cNvSpPr>
            <a:spLocks noGrp="1"/>
          </p:cNvSpPr>
          <p:nvPr/>
        </p:nvSpPr>
        <p:spPr>
          <a:xfrm>
            <a:off x="1504950" y="5562600"/>
            <a:ext cx="91440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350" b="1">
                <a:solidFill>
                  <a:srgbClr val="171614"/>
                </a:solidFill>
                <a:latin typeface="Georgia"/>
                <a:ea typeface="Georgia"/>
                <a:cs typeface="Georgia"/>
              </a:defRPr>
            </a:pPr>
            <a:r>
              <a:rPr sz="1350" b="1">
                <a:solidFill>
                  <a:srgbClr val="171614"/>
                </a:solidFill>
                <a:latin typeface="Georgia"/>
                <a:ea typeface="Georgia"/>
                <a:cs typeface="Georgia"/>
              </a:rPr>
              <a:t>Un score transparent maintient la cohérence des escalades et accélère les conversations de compromis.</a:t>
            </a:r>
          </a:p>
        </p:txBody>
      </p:sp>
      <p:sp>
        <p:nvSpPr>
          <p:cNvPr id="24" name="">
            <a:extLst>
              <a:ext uri="{FF2B5EF4-FFF2-40B4-BE49-F238E27FC236}">
                <ns2:creationId id="{B93A6686-38B9-4F06-8861-A99C26D5E5A4}"/>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25" name="">
            <a:extLst>
              <a:ext uri="{FF2B5EF4-FFF2-40B4-BE49-F238E27FC236}">
                <ns2:creationId id="{AC4518EC-E176-4C40-ADC3-8B3D64D58DC3}"/>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de la surveillance | ActiveMotion.ai</a:t>
            </a:r>
          </a:p>
        </p:txBody>
      </p:sp>
      <p:sp>
        <p:nvSpPr>
          <p:cNvPr id="26" name="">
            <a:extLst>
              <a:ext uri="{FF2B5EF4-FFF2-40B4-BE49-F238E27FC236}">
                <ns2:creationId id="{3274F29C-C7F1-43BD-8AE1-451BE7614378}"/>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04</a:t>
            </a:r>
          </a:p>
        </p:txBody>
      </p:sp>
    </p:spTree>
    <p:extLst>
      <p:ext uri="{BB962C8B-B14F-4D97-AF65-F5344CB8AC3E}">
        <p14:creationId val="257063863"/>
      </p:ext>
    </p:extLst>
  </p:cSld>
</p:sld>
</file>

<file path=ppt/slides/slide5.xml><?xml version="1.0" encoding="utf-8"?>
<p:sld xmlns:a="http://schemas.openxmlformats.org/drawingml/2006/main" xmlns:ns2="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ns2:creationId id="{41CE2BE1-F479-4BFA-92FF-4A0BD1BAF366}"/>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ns2:creationId id="{71EE7C9F-BD4E-417F-ADFB-DD3EB0CF3611}"/>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ns2:creationId id="{8FE443EE-EE67-413F-BAAB-1E25093882B7}"/>
              </a:ext>
            </a:extLst>
          </p:cNvPr>
          <p:cNvSpPr>
            <a:spLocks noGrp="1"/>
          </p:cNvSpPr>
          <p:nvPr/>
        </p:nvSpPr>
        <p:spPr>
          <a:xfrm>
            <a:off x="819150" y="476250"/>
            <a:ext cx="49530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D E V I E W P A C K</a:t>
            </a:r>
          </a:p>
        </p:txBody>
      </p:sp>
      <p:sp>
        <p:nvSpPr>
          <p:cNvPr id="4" name="">
            <a:extLst>
              <a:ext uri="{FF2B5EF4-FFF2-40B4-BE49-F238E27FC236}">
                <ns2:creationId id="{4410A30E-0770-4DAD-AA87-6F415F3CCFC7}"/>
              </a:ext>
            </a:extLst>
          </p:cNvPr>
          <p:cNvSpPr>
            <a:spLocks noGrp="1"/>
          </p:cNvSpPr>
          <p:nvPr/>
        </p:nvSpPr>
        <p:spPr>
          <a:xfrm>
            <a:off x="590550" y="876300"/>
            <a:ext cx="8667750" cy="933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Le pack de révision donne aux décideurs le contexte dont ils ont besoin, et non une chasse aux données.</a:t>
            </a:r>
          </a:p>
        </p:txBody>
      </p:sp>
      <p:sp>
        <p:nvSpPr>
          <p:cNvPr id="5" name="">
            <a:extLst>
              <a:ext uri="{FF2B5EF4-FFF2-40B4-BE49-F238E27FC236}">
                <ns2:creationId id="{550AC91C-FD54-443B-9C57-A2E4F0A16E5E}"/>
              </a:ext>
            </a:extLst>
          </p:cNvPr>
          <p:cNvSpPr>
            <a:spLocks noGrp="1"/>
          </p:cNvSpPr>
          <p:nvPr/>
        </p:nvSpPr>
        <p:spPr>
          <a:xfrm>
            <a:off x="876300" y="2247900"/>
            <a:ext cx="6191250" cy="3200400"/>
          </a:xfrm>
          <a:prstGeom prst="rect">
            <a:avLst/>
          </a:prstGeom>
          <a:solidFill>
            <a:srgbClr val="FFFDF8"/>
          </a:solidFill>
          <a:ln w="9525">
            <a:solidFill>
              <a:srgbClr val="D9D0C3"/>
            </a:solidFill>
            <a:prstDash val="solid"/>
          </a:ln>
        </p:spPr>
      </p:sp>
      <p:sp>
        <p:nvSpPr>
          <p:cNvPr id="6" name="">
            <a:extLst>
              <a:ext uri="{FF2B5EF4-FFF2-40B4-BE49-F238E27FC236}">
                <ns2:creationId id="{82758E0F-A040-4394-857C-F587220BE0E2}"/>
              </a:ext>
            </a:extLst>
          </p:cNvPr>
          <p:cNvSpPr>
            <a:spLocks noGrp="1"/>
          </p:cNvSpPr>
          <p:nvPr/>
        </p:nvSpPr>
        <p:spPr>
          <a:xfrm>
            <a:off x="1181100" y="2533650"/>
            <a:ext cx="24765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171614"/>
                </a:solidFill>
                <a:latin typeface="Aptos"/>
                <a:ea typeface="Aptos"/>
                <a:cs typeface="Aptos"/>
              </a:defRPr>
            </a:pPr>
            <a:r>
              <a:rPr sz="1350" b="1">
                <a:solidFill>
                  <a:srgbClr val="171614"/>
                </a:solidFill>
                <a:latin typeface="Aptos"/>
                <a:ea typeface="Aptos"/>
                <a:cs typeface="Aptos"/>
              </a:rPr>
              <a:t>Mémoire de décision</a:t>
            </a:r>
          </a:p>
        </p:txBody>
      </p:sp>
      <p:sp>
        <p:nvSpPr>
          <p:cNvPr id="7" name="">
            <a:extLst>
              <a:ext uri="{FF2B5EF4-FFF2-40B4-BE49-F238E27FC236}">
                <ns2:creationId id="{2914FE1C-29A8-4316-AAF8-C04A8BA138E0}"/>
              </a:ext>
            </a:extLst>
          </p:cNvPr>
          <p:cNvSpPr>
            <a:spLocks noGrp="1"/>
          </p:cNvSpPr>
          <p:nvPr/>
        </p:nvSpPr>
        <p:spPr>
          <a:xfrm>
            <a:off x="1200150" y="30861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F766E"/>
                </a:solidFill>
                <a:latin typeface="Georgia"/>
                <a:ea typeface="Georgia"/>
                <a:cs typeface="Georgia"/>
              </a:defRPr>
            </a:pPr>
            <a:r>
              <a:rPr sz="1200" b="1">
                <a:solidFill>
                  <a:srgbClr val="0F766E"/>
                </a:solidFill>
                <a:latin typeface="Georgia"/>
                <a:ea typeface="Georgia"/>
                <a:cs typeface="Georgia"/>
              </a:rPr>
              <a:t>01</a:t>
            </a:r>
          </a:p>
        </p:txBody>
      </p:sp>
      <p:sp>
        <p:nvSpPr>
          <p:cNvPr id="8" name="">
            <a:extLst>
              <a:ext uri="{FF2B5EF4-FFF2-40B4-BE49-F238E27FC236}">
                <ns2:creationId id="{93441F0D-CB7A-476F-A46B-A4927778365F}"/>
              </a:ext>
            </a:extLst>
          </p:cNvPr>
          <p:cNvSpPr>
            <a:spLocks noGrp="1"/>
          </p:cNvSpPr>
          <p:nvPr/>
        </p:nvSpPr>
        <p:spPr>
          <a:xfrm>
            <a:off x="1695450" y="3086100"/>
            <a:ext cx="15811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Ce qui a changé</a:t>
            </a:r>
          </a:p>
        </p:txBody>
      </p:sp>
      <p:sp>
        <p:nvSpPr>
          <p:cNvPr id="9" name="">
            <a:extLst>
              <a:ext uri="{FF2B5EF4-FFF2-40B4-BE49-F238E27FC236}">
                <ns2:creationId id="{9FE1FDEB-92D0-4FEB-AA79-4677D3EAD900}"/>
              </a:ext>
            </a:extLst>
          </p:cNvPr>
          <p:cNvSpPr>
            <a:spLocks noGrp="1"/>
          </p:cNvSpPr>
          <p:nvPr/>
        </p:nvSpPr>
        <p:spPr>
          <a:xfrm>
            <a:off x="3390900" y="3086100"/>
            <a:ext cx="28575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Variance, bloqueur, déclencheur et date</a:t>
            </a:r>
          </a:p>
          <a:p>
            <a:pPr algn="l">
              <a:defRPr sz="750" b="0">
                <a:solidFill>
                  <a:srgbClr val="69635A"/>
                </a:solidFill>
                <a:latin typeface="Aptos"/>
                <a:ea typeface="Aptos"/>
                <a:cs typeface="Aptos"/>
              </a:defRPr>
            </a:pPr>
            <a:r>
              <a:rPr sz="750" b="0">
                <a:solidFill>
                  <a:srgbClr val="69635A"/>
                </a:solidFill>
                <a:latin typeface="Aptos"/>
                <a:ea typeface="Aptos"/>
                <a:cs typeface="Aptos"/>
              </a:rPr>
              <a:t>détecté</a:t>
            </a:r>
          </a:p>
        </p:txBody>
      </p:sp>
      <p:sp>
        <p:nvSpPr>
          <p:cNvPr id="10" name="">
            <a:extLst>
              <a:ext uri="{FF2B5EF4-FFF2-40B4-BE49-F238E27FC236}">
                <ns2:creationId id="{5CF46AC5-D550-42D8-9305-3E4C1E034E93}"/>
              </a:ext>
            </a:extLst>
          </p:cNvPr>
          <p:cNvSpPr>
            <a:spLocks noGrp="1"/>
          </p:cNvSpPr>
          <p:nvPr/>
        </p:nvSpPr>
        <p:spPr>
          <a:xfrm>
            <a:off x="1200150" y="35814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97316"/>
                </a:solidFill>
                <a:latin typeface="Georgia"/>
                <a:ea typeface="Georgia"/>
                <a:cs typeface="Georgia"/>
              </a:defRPr>
            </a:pPr>
            <a:r>
              <a:rPr sz="1200" b="1">
                <a:solidFill>
                  <a:srgbClr val="F97316"/>
                </a:solidFill>
                <a:latin typeface="Georgia"/>
                <a:ea typeface="Georgia"/>
                <a:cs typeface="Georgia"/>
              </a:rPr>
              <a:t>02</a:t>
            </a:r>
          </a:p>
        </p:txBody>
      </p:sp>
      <p:sp>
        <p:nvSpPr>
          <p:cNvPr id="11" name="">
            <a:extLst>
              <a:ext uri="{FF2B5EF4-FFF2-40B4-BE49-F238E27FC236}">
                <ns2:creationId id="{A0642703-DFA4-47E4-8A63-59B34283C788}"/>
              </a:ext>
            </a:extLst>
          </p:cNvPr>
          <p:cNvSpPr>
            <a:spLocks noGrp="1"/>
          </p:cNvSpPr>
          <p:nvPr/>
        </p:nvSpPr>
        <p:spPr>
          <a:xfrm>
            <a:off x="1695450" y="3581400"/>
            <a:ext cx="15811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Pourquoi c'est important</a:t>
            </a:r>
          </a:p>
        </p:txBody>
      </p:sp>
      <p:sp>
        <p:nvSpPr>
          <p:cNvPr id="12" name="">
            <a:extLst>
              <a:ext uri="{FF2B5EF4-FFF2-40B4-BE49-F238E27FC236}">
                <ns2:creationId id="{877249D5-5B92-4EFA-8CE8-E8DBD80C7A50}"/>
              </a:ext>
            </a:extLst>
          </p:cNvPr>
          <p:cNvSpPr>
            <a:spLocks noGrp="1"/>
          </p:cNvSpPr>
          <p:nvPr/>
        </p:nvSpPr>
        <p:spPr>
          <a:xfrm>
            <a:off x="3390900" y="3581400"/>
            <a:ext cx="28575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Objectif commercial, dépendance, coût ou avantage</a:t>
            </a:r>
          </a:p>
          <a:p>
            <a:pPr algn="l">
              <a:defRPr sz="750" b="0">
                <a:solidFill>
                  <a:srgbClr val="69635A"/>
                </a:solidFill>
                <a:latin typeface="Aptos"/>
                <a:ea typeface="Aptos"/>
                <a:cs typeface="Aptos"/>
              </a:defRPr>
            </a:pPr>
            <a:r>
              <a:rPr sz="750" b="0">
                <a:solidFill>
                  <a:srgbClr val="69635A"/>
                </a:solidFill>
                <a:latin typeface="Aptos"/>
                <a:ea typeface="Aptos"/>
                <a:cs typeface="Aptos"/>
              </a:rPr>
              <a:t>impact</a:t>
            </a:r>
          </a:p>
        </p:txBody>
      </p:sp>
      <p:sp>
        <p:nvSpPr>
          <p:cNvPr id="13" name="">
            <a:extLst>
              <a:ext uri="{FF2B5EF4-FFF2-40B4-BE49-F238E27FC236}">
                <ns2:creationId id="{DB29239F-971C-4A52-8864-87DED49C5918}"/>
              </a:ext>
            </a:extLst>
          </p:cNvPr>
          <p:cNvSpPr>
            <a:spLocks noGrp="1"/>
          </p:cNvSpPr>
          <p:nvPr/>
        </p:nvSpPr>
        <p:spPr>
          <a:xfrm>
            <a:off x="1200150" y="40767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F766E"/>
                </a:solidFill>
                <a:latin typeface="Georgia"/>
                <a:ea typeface="Georgia"/>
                <a:cs typeface="Georgia"/>
              </a:defRPr>
            </a:pPr>
            <a:r>
              <a:rPr sz="1200" b="1">
                <a:solidFill>
                  <a:srgbClr val="0F766E"/>
                </a:solidFill>
                <a:latin typeface="Georgia"/>
                <a:ea typeface="Georgia"/>
                <a:cs typeface="Georgia"/>
              </a:rPr>
              <a:t>03</a:t>
            </a:r>
          </a:p>
        </p:txBody>
      </p:sp>
      <p:sp>
        <p:nvSpPr>
          <p:cNvPr id="14" name="">
            <a:extLst>
              <a:ext uri="{FF2B5EF4-FFF2-40B4-BE49-F238E27FC236}">
                <ns2:creationId id="{1B126B8A-D22E-497E-89E7-DC73730F488F}"/>
              </a:ext>
            </a:extLst>
          </p:cNvPr>
          <p:cNvSpPr>
            <a:spLocks noGrp="1"/>
          </p:cNvSpPr>
          <p:nvPr/>
        </p:nvSpPr>
        <p:spPr>
          <a:xfrm>
            <a:off x="1695450" y="4076700"/>
            <a:ext cx="15811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Chemin recommandé</a:t>
            </a:r>
          </a:p>
        </p:txBody>
      </p:sp>
      <p:sp>
        <p:nvSpPr>
          <p:cNvPr id="15" name="">
            <a:extLst>
              <a:ext uri="{FF2B5EF4-FFF2-40B4-BE49-F238E27FC236}">
                <ns2:creationId id="{2E2E0471-3DE9-4CDE-A1EA-01CEC53A6DBA}"/>
              </a:ext>
            </a:extLst>
          </p:cNvPr>
          <p:cNvSpPr>
            <a:spLocks noGrp="1"/>
          </p:cNvSpPr>
          <p:nvPr/>
        </p:nvSpPr>
        <p:spPr>
          <a:xfrm>
            <a:off x="3390900" y="4076700"/>
            <a:ext cx="28575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Action du propriétaire, voie de gouvernance et cible</a:t>
            </a:r>
          </a:p>
          <a:p>
            <a:pPr algn="l">
              <a:defRPr sz="750" b="0">
                <a:solidFill>
                  <a:srgbClr val="69635A"/>
                </a:solidFill>
                <a:latin typeface="Aptos"/>
                <a:ea typeface="Aptos"/>
                <a:cs typeface="Aptos"/>
              </a:defRPr>
            </a:pPr>
            <a:r>
              <a:rPr sz="750" b="0">
                <a:solidFill>
                  <a:srgbClr val="69635A"/>
                </a:solidFill>
                <a:latin typeface="Aptos"/>
                <a:ea typeface="Aptos"/>
                <a:cs typeface="Aptos"/>
              </a:rPr>
              <a:t>décision</a:t>
            </a:r>
          </a:p>
        </p:txBody>
      </p:sp>
      <p:sp>
        <p:nvSpPr>
          <p:cNvPr id="16" name="">
            <a:extLst>
              <a:ext uri="{FF2B5EF4-FFF2-40B4-BE49-F238E27FC236}">
                <ns2:creationId id="{05EE7577-2F74-4233-81CF-0E9221E1A1C3}"/>
              </a:ext>
            </a:extLst>
          </p:cNvPr>
          <p:cNvSpPr>
            <a:spLocks noGrp="1"/>
          </p:cNvSpPr>
          <p:nvPr/>
        </p:nvSpPr>
        <p:spPr>
          <a:xfrm>
            <a:off x="1200150" y="45720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F766E"/>
                </a:solidFill>
                <a:latin typeface="Georgia"/>
                <a:ea typeface="Georgia"/>
                <a:cs typeface="Georgia"/>
              </a:defRPr>
            </a:pPr>
            <a:r>
              <a:rPr sz="1200" b="1">
                <a:solidFill>
                  <a:srgbClr val="0F766E"/>
                </a:solidFill>
                <a:latin typeface="Georgia"/>
                <a:ea typeface="Georgia"/>
                <a:cs typeface="Georgia"/>
              </a:rPr>
              <a:t>04</a:t>
            </a:r>
          </a:p>
        </p:txBody>
      </p:sp>
      <p:sp>
        <p:nvSpPr>
          <p:cNvPr id="17" name="">
            <a:extLst>
              <a:ext uri="{FF2B5EF4-FFF2-40B4-BE49-F238E27FC236}">
                <ns2:creationId id="{6E3BCDD8-7541-4455-89E8-4BED377347F9}"/>
              </a:ext>
            </a:extLst>
          </p:cNvPr>
          <p:cNvSpPr>
            <a:spLocks noGrp="1"/>
          </p:cNvSpPr>
          <p:nvPr/>
        </p:nvSpPr>
        <p:spPr>
          <a:xfrm>
            <a:off x="1695450" y="4572000"/>
            <a:ext cx="15811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Piste de preuves</a:t>
            </a:r>
          </a:p>
        </p:txBody>
      </p:sp>
      <p:sp>
        <p:nvSpPr>
          <p:cNvPr id="18" name="">
            <a:extLst>
              <a:ext uri="{FF2B5EF4-FFF2-40B4-BE49-F238E27FC236}">
                <ns2:creationId id="{4D2E27C0-47E2-4D17-BEE4-58BBEA5A9A00}"/>
              </a:ext>
            </a:extLst>
          </p:cNvPr>
          <p:cNvSpPr>
            <a:spLocks noGrp="1"/>
          </p:cNvSpPr>
          <p:nvPr/>
        </p:nvSpPr>
        <p:spPr>
          <a:xfrm>
            <a:off x="3390900" y="4572000"/>
            <a:ext cx="28575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Liens vers les enregistrements sources et les plus récents</a:t>
            </a:r>
          </a:p>
          <a:p>
            <a:pPr algn="l">
              <a:defRPr sz="750" b="0">
                <a:solidFill>
                  <a:srgbClr val="69635A"/>
                </a:solidFill>
                <a:latin typeface="Aptos"/>
                <a:ea typeface="Aptos"/>
                <a:cs typeface="Aptos"/>
              </a:defRPr>
            </a:pPr>
            <a:r>
              <a:rPr sz="750" b="0">
                <a:solidFill>
                  <a:srgbClr val="69635A"/>
                </a:solidFill>
                <a:latin typeface="Aptos"/>
                <a:ea typeface="Aptos"/>
                <a:cs typeface="Aptos"/>
              </a:rPr>
              <a:t>notes d'état</a:t>
            </a:r>
          </a:p>
        </p:txBody>
      </p:sp>
      <p:sp>
        <p:nvSpPr>
          <p:cNvPr id="19" name="">
            <a:extLst>
              <a:ext uri="{FF2B5EF4-FFF2-40B4-BE49-F238E27FC236}">
                <ns2:creationId id="{9C6938FE-A8DE-436E-900D-88A5935D4EE2}"/>
              </a:ext>
            </a:extLst>
          </p:cNvPr>
          <p:cNvSpPr>
            <a:spLocks noGrp="1"/>
          </p:cNvSpPr>
          <p:nvPr/>
        </p:nvSpPr>
        <p:spPr>
          <a:xfrm>
            <a:off x="7562850" y="2247900"/>
            <a:ext cx="2895600" cy="3200400"/>
          </a:xfrm>
          <a:prstGeom prst="rect">
            <a:avLst/>
          </a:prstGeom>
          <a:solidFill>
            <a:srgbClr val="171614"/>
          </a:solidFill>
          <a:ln w="0">
            <a:solidFill>
              <a:srgbClr val="000000">
                <a:alpha val="0"/>
              </a:srgbClr>
            </a:solidFill>
            <a:prstDash val="solid"/>
          </a:ln>
        </p:spPr>
      </p:sp>
      <p:sp>
        <p:nvSpPr>
          <p:cNvPr id="20" name="">
            <a:extLst>
              <a:ext uri="{FF2B5EF4-FFF2-40B4-BE49-F238E27FC236}">
                <ns2:creationId id="{7E1A7440-BE22-46F0-A158-796C4DA927F8}"/>
              </a:ext>
            </a:extLst>
          </p:cNvPr>
          <p:cNvSpPr>
            <a:spLocks noGrp="1"/>
          </p:cNvSpPr>
          <p:nvPr/>
        </p:nvSpPr>
        <p:spPr>
          <a:xfrm>
            <a:off x="7867650" y="2571750"/>
            <a:ext cx="17145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F7F4EE"/>
                </a:solidFill>
                <a:latin typeface="Aptos"/>
                <a:ea typeface="Aptos"/>
                <a:cs typeface="Aptos"/>
              </a:defRPr>
            </a:pPr>
            <a:r>
              <a:rPr sz="1050" b="1">
                <a:solidFill>
                  <a:srgbClr val="F7F4EE"/>
                </a:solidFill>
                <a:latin typeface="Aptos"/>
                <a:ea typeface="Aptos"/>
                <a:cs typeface="Aptos"/>
              </a:rPr>
              <a:t>Objectif exécutif</a:t>
            </a:r>
          </a:p>
        </p:txBody>
      </p:sp>
      <p:sp>
        <p:nvSpPr>
          <p:cNvPr id="21" name="">
            <a:extLst>
              <a:ext uri="{FF2B5EF4-FFF2-40B4-BE49-F238E27FC236}">
                <ns2:creationId id="{9D15E9D8-A6F8-4211-8F4D-3E085E3E62A1}"/>
              </a:ext>
            </a:extLst>
          </p:cNvPr>
          <p:cNvSpPr>
            <a:spLocks noGrp="1"/>
          </p:cNvSpPr>
          <p:nvPr/>
        </p:nvSpPr>
        <p:spPr>
          <a:xfrm>
            <a:off x="7867650" y="3009900"/>
            <a:ext cx="2247900" cy="9525"/>
          </a:xfrm>
          <a:prstGeom prst="rect">
            <a:avLst/>
          </a:prstGeom>
          <a:solidFill>
            <a:srgbClr val="3C362E"/>
          </a:solidFill>
          <a:ln w="0">
            <a:solidFill>
              <a:srgbClr val="000000">
                <a:alpha val="0"/>
              </a:srgbClr>
            </a:solidFill>
            <a:prstDash val="solid"/>
          </a:ln>
        </p:spPr>
      </p:sp>
      <p:sp>
        <p:nvSpPr>
          <p:cNvPr id="22" name="">
            <a:extLst>
              <a:ext uri="{FF2B5EF4-FFF2-40B4-BE49-F238E27FC236}">
                <ns2:creationId id="{6FEA785E-C81D-4DAF-AB37-5671EB08D0D8}"/>
              </a:ext>
            </a:extLst>
          </p:cNvPr>
          <p:cNvSpPr>
            <a:spLocks noGrp="1"/>
          </p:cNvSpPr>
          <p:nvPr/>
        </p:nvSpPr>
        <p:spPr>
          <a:xfrm>
            <a:off x="7867650" y="310515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Impact</a:t>
            </a:r>
          </a:p>
        </p:txBody>
      </p:sp>
      <p:sp>
        <p:nvSpPr>
          <p:cNvPr id="23" name="">
            <a:extLst>
              <a:ext uri="{FF2B5EF4-FFF2-40B4-BE49-F238E27FC236}">
                <ns2:creationId id="{2DB80A22-B9C5-407C-B41C-073F7BEE3308}"/>
              </a:ext>
            </a:extLst>
          </p:cNvPr>
          <p:cNvSpPr>
            <a:spLocks noGrp="1"/>
          </p:cNvSpPr>
          <p:nvPr/>
        </p:nvSpPr>
        <p:spPr>
          <a:xfrm>
            <a:off x="9010650" y="310515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97316"/>
                </a:solidFill>
                <a:latin typeface="Aptos"/>
                <a:ea typeface="Aptos"/>
                <a:cs typeface="Aptos"/>
              </a:defRPr>
            </a:pPr>
            <a:r>
              <a:rPr sz="825" b="1">
                <a:solidFill>
                  <a:srgbClr val="F97316"/>
                </a:solidFill>
                <a:latin typeface="Aptos"/>
                <a:ea typeface="Aptos"/>
                <a:cs typeface="Aptos"/>
              </a:rPr>
              <a:t>Élevé</a:t>
            </a:r>
          </a:p>
        </p:txBody>
      </p:sp>
      <p:sp>
        <p:nvSpPr>
          <p:cNvPr id="24" name="">
            <a:extLst>
              <a:ext uri="{FF2B5EF4-FFF2-40B4-BE49-F238E27FC236}">
                <ns2:creationId id="{AA6F7644-3B9F-4113-9565-5B02BC1475CE}"/>
              </a:ext>
            </a:extLst>
          </p:cNvPr>
          <p:cNvSpPr>
            <a:spLocks noGrp="1"/>
          </p:cNvSpPr>
          <p:nvPr/>
        </p:nvSpPr>
        <p:spPr>
          <a:xfrm>
            <a:off x="7867650" y="3448050"/>
            <a:ext cx="2247900" cy="9525"/>
          </a:xfrm>
          <a:prstGeom prst="rect">
            <a:avLst/>
          </a:prstGeom>
          <a:solidFill>
            <a:srgbClr val="3C362E"/>
          </a:solidFill>
          <a:ln w="0">
            <a:solidFill>
              <a:srgbClr val="000000">
                <a:alpha val="0"/>
              </a:srgbClr>
            </a:solidFill>
            <a:prstDash val="solid"/>
          </a:ln>
        </p:spPr>
      </p:sp>
      <p:sp>
        <p:nvSpPr>
          <p:cNvPr id="25" name="">
            <a:extLst>
              <a:ext uri="{FF2B5EF4-FFF2-40B4-BE49-F238E27FC236}">
                <ns2:creationId id="{4ADA555B-EA1F-4B89-8A40-07B445B4B6B5}"/>
              </a:ext>
            </a:extLst>
          </p:cNvPr>
          <p:cNvSpPr>
            <a:spLocks noGrp="1"/>
          </p:cNvSpPr>
          <p:nvPr/>
        </p:nvSpPr>
        <p:spPr>
          <a:xfrm>
            <a:off x="7867650" y="354330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Urgence</a:t>
            </a:r>
          </a:p>
        </p:txBody>
      </p:sp>
      <p:sp>
        <p:nvSpPr>
          <p:cNvPr id="26" name="">
            <a:extLst>
              <a:ext uri="{FF2B5EF4-FFF2-40B4-BE49-F238E27FC236}">
                <ns2:creationId id="{EDC960D9-6226-41E6-9676-6B30711E83C0}"/>
              </a:ext>
            </a:extLst>
          </p:cNvPr>
          <p:cNvSpPr>
            <a:spLocks noGrp="1"/>
          </p:cNvSpPr>
          <p:nvPr/>
        </p:nvSpPr>
        <p:spPr>
          <a:xfrm>
            <a:off x="9010650" y="354330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7F4EE"/>
                </a:solidFill>
                <a:latin typeface="Aptos"/>
                <a:ea typeface="Aptos"/>
                <a:cs typeface="Aptos"/>
              </a:defRPr>
            </a:pPr>
            <a:r>
              <a:rPr sz="825" b="1">
                <a:solidFill>
                  <a:srgbClr val="F7F4EE"/>
                </a:solidFill>
                <a:latin typeface="Aptos"/>
                <a:ea typeface="Aptos"/>
                <a:cs typeface="Aptos"/>
              </a:rPr>
              <a:t>Cette semaine</a:t>
            </a:r>
          </a:p>
        </p:txBody>
      </p:sp>
      <p:sp>
        <p:nvSpPr>
          <p:cNvPr id="27" name="">
            <a:extLst>
              <a:ext uri="{FF2B5EF4-FFF2-40B4-BE49-F238E27FC236}">
                <ns2:creationId id="{7D12AB69-E2BC-419F-9455-D9BF8FC8EFB1}"/>
              </a:ext>
            </a:extLst>
          </p:cNvPr>
          <p:cNvSpPr>
            <a:spLocks noGrp="1"/>
          </p:cNvSpPr>
          <p:nvPr/>
        </p:nvSpPr>
        <p:spPr>
          <a:xfrm>
            <a:off x="7867650" y="3886200"/>
            <a:ext cx="2247900" cy="9525"/>
          </a:xfrm>
          <a:prstGeom prst="rect">
            <a:avLst/>
          </a:prstGeom>
          <a:solidFill>
            <a:srgbClr val="3C362E"/>
          </a:solidFill>
          <a:ln w="0">
            <a:solidFill>
              <a:srgbClr val="000000">
                <a:alpha val="0"/>
              </a:srgbClr>
            </a:solidFill>
            <a:prstDash val="solid"/>
          </a:ln>
        </p:spPr>
      </p:sp>
      <p:sp>
        <p:nvSpPr>
          <p:cNvPr id="28" name="">
            <a:extLst>
              <a:ext uri="{FF2B5EF4-FFF2-40B4-BE49-F238E27FC236}">
                <ns2:creationId id="{820C5640-9BA4-4E64-8E01-A77CFFE0BBE5}"/>
              </a:ext>
            </a:extLst>
          </p:cNvPr>
          <p:cNvSpPr>
            <a:spLocks noGrp="1"/>
          </p:cNvSpPr>
          <p:nvPr/>
        </p:nvSpPr>
        <p:spPr>
          <a:xfrm>
            <a:off x="7867650" y="398145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Propriétaire</a:t>
            </a:r>
          </a:p>
        </p:txBody>
      </p:sp>
      <p:sp>
        <p:nvSpPr>
          <p:cNvPr id="29" name="">
            <a:extLst>
              <a:ext uri="{FF2B5EF4-FFF2-40B4-BE49-F238E27FC236}">
                <ns2:creationId id="{9E399A54-0B72-4FC4-B28E-86A9C47771A3}"/>
              </a:ext>
            </a:extLst>
          </p:cNvPr>
          <p:cNvSpPr>
            <a:spLocks noGrp="1"/>
          </p:cNvSpPr>
          <p:nvPr/>
        </p:nvSpPr>
        <p:spPr>
          <a:xfrm>
            <a:off x="9010650" y="398145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7F4EE"/>
                </a:solidFill>
                <a:latin typeface="Aptos"/>
                <a:ea typeface="Aptos"/>
                <a:cs typeface="Aptos"/>
              </a:defRPr>
            </a:pPr>
            <a:r>
              <a:rPr sz="825" b="1">
                <a:solidFill>
                  <a:srgbClr val="F7F4EE"/>
                </a:solidFill>
                <a:latin typeface="Aptos"/>
                <a:ea typeface="Aptos"/>
                <a:cs typeface="Aptos"/>
              </a:rPr>
              <a:t>Nommé</a:t>
            </a:r>
          </a:p>
        </p:txBody>
      </p:sp>
      <p:sp>
        <p:nvSpPr>
          <p:cNvPr id="30" name="">
            <a:extLst>
              <a:ext uri="{FF2B5EF4-FFF2-40B4-BE49-F238E27FC236}">
                <ns2:creationId id="{89A47EE6-2B2D-452A-9795-309336E21366}"/>
              </a:ext>
            </a:extLst>
          </p:cNvPr>
          <p:cNvSpPr>
            <a:spLocks noGrp="1"/>
          </p:cNvSpPr>
          <p:nvPr/>
        </p:nvSpPr>
        <p:spPr>
          <a:xfrm>
            <a:off x="7867650" y="4324350"/>
            <a:ext cx="2247900" cy="9525"/>
          </a:xfrm>
          <a:prstGeom prst="rect">
            <a:avLst/>
          </a:prstGeom>
          <a:solidFill>
            <a:srgbClr val="3C362E"/>
          </a:solidFill>
          <a:ln w="0">
            <a:solidFill>
              <a:srgbClr val="000000">
                <a:alpha val="0"/>
              </a:srgbClr>
            </a:solidFill>
            <a:prstDash val="solid"/>
          </a:ln>
        </p:spPr>
      </p:sp>
      <p:sp>
        <p:nvSpPr>
          <p:cNvPr id="31" name="">
            <a:extLst>
              <a:ext uri="{FF2B5EF4-FFF2-40B4-BE49-F238E27FC236}">
                <ns2:creationId id="{EC0ED7CC-F26E-40CB-88EB-51BCBB42A2D8}"/>
              </a:ext>
            </a:extLst>
          </p:cNvPr>
          <p:cNvSpPr>
            <a:spLocks noGrp="1"/>
          </p:cNvSpPr>
          <p:nvPr/>
        </p:nvSpPr>
        <p:spPr>
          <a:xfrm>
            <a:off x="7867650" y="441960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Décision</a:t>
            </a:r>
          </a:p>
        </p:txBody>
      </p:sp>
      <p:sp>
        <p:nvSpPr>
          <p:cNvPr id="32" name="">
            <a:extLst>
              <a:ext uri="{FF2B5EF4-FFF2-40B4-BE49-F238E27FC236}">
                <ns2:creationId id="{AF5712FD-1700-47F5-85CE-F04310F4737C}"/>
              </a:ext>
            </a:extLst>
          </p:cNvPr>
          <p:cNvSpPr>
            <a:spLocks noGrp="1"/>
          </p:cNvSpPr>
          <p:nvPr/>
        </p:nvSpPr>
        <p:spPr>
          <a:xfrm>
            <a:off x="9010650" y="441960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7F4EE"/>
                </a:solidFill>
                <a:latin typeface="Aptos"/>
                <a:ea typeface="Aptos"/>
                <a:cs typeface="Aptos"/>
              </a:defRPr>
            </a:pPr>
            <a:r>
              <a:rPr sz="825" b="1">
                <a:solidFill>
                  <a:srgbClr val="F7F4EE"/>
                </a:solidFill>
                <a:latin typeface="Aptos"/>
                <a:ea typeface="Aptos"/>
                <a:cs typeface="Aptos"/>
              </a:rPr>
              <a:t>Obligatoire</a:t>
            </a:r>
          </a:p>
        </p:txBody>
      </p:sp>
      <p:sp>
        <p:nvSpPr>
          <p:cNvPr id="33" name="">
            <a:extLst>
              <a:ext uri="{FF2B5EF4-FFF2-40B4-BE49-F238E27FC236}">
                <ns2:creationId id="{69F7871D-6E57-4906-8934-162E30D571F0}"/>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4" name="">
            <a:extLst>
              <a:ext uri="{FF2B5EF4-FFF2-40B4-BE49-F238E27FC236}">
                <ns2:creationId id="{5D5E7FC0-AD83-4910-83BE-AD096E1359F4}"/>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de la surveillance | ActiveMotion.ai</a:t>
            </a:r>
          </a:p>
        </p:txBody>
      </p:sp>
      <p:sp>
        <p:nvSpPr>
          <p:cNvPr id="35" name="">
            <a:extLst>
              <a:ext uri="{FF2B5EF4-FFF2-40B4-BE49-F238E27FC236}">
                <ns2:creationId id="{AFC15C2A-9032-4503-B81E-D051DE2AC820}"/>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05</a:t>
            </a:r>
          </a:p>
        </p:txBody>
      </p:sp>
    </p:spTree>
    <p:extLst>
      <p:ext uri="{BB962C8B-B14F-4D97-AF65-F5344CB8AC3E}">
        <p14:creationId val="709809041"/>
      </p:ext>
    </p:extLst>
  </p:cSld>
</p:sld>
</file>

<file path=ppt/slides/slide6.xml><?xml version="1.0" encoding="utf-8"?>
<p:sld xmlns:a="http://schemas.openxmlformats.org/drawingml/2006/main" xmlns:ns2="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ns2:creationId id="{C8DA0AAC-2C8B-4FF0-B675-42B66CD9A1AC}"/>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ns2:creationId id="{C763737F-DD1A-41A5-A4AB-F367E8981242}"/>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ns2:creationId id="{9F4113B6-8746-457D-A27A-F5B10C266788}"/>
              </a:ext>
            </a:extLst>
          </p:cNvPr>
          <p:cNvSpPr>
            <a:spLocks noGrp="1"/>
          </p:cNvSpPr>
          <p:nvPr/>
        </p:nvSpPr>
        <p:spPr>
          <a:xfrm>
            <a:off x="819150" y="476250"/>
            <a:ext cx="49530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RYTHME DE MISE EN ŒUVRE</a:t>
            </a:r>
          </a:p>
        </p:txBody>
      </p:sp>
      <p:sp>
        <p:nvSpPr>
          <p:cNvPr id="4" name="">
            <a:extLst>
              <a:ext uri="{FF2B5EF4-FFF2-40B4-BE49-F238E27FC236}">
                <ns2:creationId id="{D1E6363E-1124-49A4-8502-445413E4D437}"/>
              </a:ext>
            </a:extLst>
          </p:cNvPr>
          <p:cNvSpPr>
            <a:spLocks noGrp="1"/>
          </p:cNvSpPr>
          <p:nvPr/>
        </p:nvSpPr>
        <p:spPr>
          <a:xfrm>
            <a:off x="590550" y="876300"/>
            <a:ext cx="8953500" cy="933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Commencez par une boucle de contrôle ciblée, puis développez la surveillance à l’échelle du portefeuille.</a:t>
            </a:r>
          </a:p>
        </p:txBody>
      </p:sp>
      <p:sp>
        <p:nvSpPr>
          <p:cNvPr id="5" name="">
            <a:extLst>
              <a:ext uri="{FF2B5EF4-FFF2-40B4-BE49-F238E27FC236}">
                <ns2:creationId id="{C148E7AB-5EC8-419D-8F2E-E4A9982EBF2A}"/>
              </a:ext>
            </a:extLst>
          </p:cNvPr>
          <p:cNvSpPr>
            <a:spLocks noGrp="1"/>
          </p:cNvSpPr>
          <p:nvPr/>
        </p:nvSpPr>
        <p:spPr>
          <a:xfrm>
            <a:off x="876300" y="2647950"/>
            <a:ext cx="2038350" cy="1924050"/>
          </a:xfrm>
          <a:prstGeom prst="rect">
            <a:avLst/>
          </a:prstGeom>
          <a:solidFill>
            <a:srgbClr val="FFFDF8"/>
          </a:solidFill>
          <a:ln w="9525">
            <a:solidFill>
              <a:srgbClr val="D9D0C3"/>
            </a:solidFill>
            <a:prstDash val="solid"/>
          </a:ln>
        </p:spPr>
      </p:sp>
      <p:sp>
        <p:nvSpPr>
          <p:cNvPr id="6" name="">
            <a:extLst>
              <a:ext uri="{FF2B5EF4-FFF2-40B4-BE49-F238E27FC236}">
                <ns2:creationId id="{2F7C0C59-99EC-41E7-87EF-9F7C895591E4}"/>
              </a:ext>
            </a:extLst>
          </p:cNvPr>
          <p:cNvSpPr>
            <a:spLocks noGrp="1"/>
          </p:cNvSpPr>
          <p:nvPr/>
        </p:nvSpPr>
        <p:spPr>
          <a:xfrm>
            <a:off x="876300" y="2647950"/>
            <a:ext cx="2038350" cy="57150"/>
          </a:xfrm>
          <a:prstGeom prst="rect">
            <a:avLst/>
          </a:prstGeom>
          <a:solidFill>
            <a:srgbClr val="2563EB"/>
          </a:solidFill>
          <a:ln w="0">
            <a:solidFill>
              <a:srgbClr val="000000">
                <a:alpha val="0"/>
              </a:srgbClr>
            </a:solidFill>
            <a:prstDash val="solid"/>
          </a:ln>
        </p:spPr>
      </p:sp>
      <p:sp>
        <p:nvSpPr>
          <p:cNvPr id="7" name="">
            <a:extLst>
              <a:ext uri="{FF2B5EF4-FFF2-40B4-BE49-F238E27FC236}">
                <ns2:creationId id="{6243D743-4380-49F8-A48C-17C1245907E1}"/>
              </a:ext>
            </a:extLst>
          </p:cNvPr>
          <p:cNvSpPr>
            <a:spLocks noGrp="1"/>
          </p:cNvSpPr>
          <p:nvPr/>
        </p:nvSpPr>
        <p:spPr>
          <a:xfrm>
            <a:off x="1066800" y="2952750"/>
            <a:ext cx="11430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9A9184"/>
                </a:solidFill>
                <a:latin typeface="Aptos"/>
                <a:ea typeface="Aptos"/>
                <a:cs typeface="Aptos"/>
              </a:defRPr>
            </a:pPr>
            <a:r>
              <a:rPr sz="713" b="1">
                <a:solidFill>
                  <a:srgbClr val="9A9184"/>
                </a:solidFill>
                <a:latin typeface="Aptos"/>
                <a:ea typeface="Aptos"/>
                <a:cs typeface="Aptos"/>
              </a:rPr>
              <a:t>Semaines 1-2</a:t>
            </a:r>
          </a:p>
        </p:txBody>
      </p:sp>
      <p:sp>
        <p:nvSpPr>
          <p:cNvPr id="8" name="">
            <a:extLst>
              <a:ext uri="{FF2B5EF4-FFF2-40B4-BE49-F238E27FC236}">
                <ns2:creationId id="{253E3A76-A9AD-417D-BB0D-F00A6EA5B4D4}"/>
              </a:ext>
            </a:extLst>
          </p:cNvPr>
          <p:cNvSpPr>
            <a:spLocks noGrp="1"/>
          </p:cNvSpPr>
          <p:nvPr/>
        </p:nvSpPr>
        <p:spPr>
          <a:xfrm>
            <a:off x="1066800" y="3257550"/>
            <a:ext cx="1524000" cy="438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875" b="1">
                <a:solidFill>
                  <a:srgbClr val="2563EB"/>
                </a:solidFill>
                <a:latin typeface="Georgia"/>
                <a:ea typeface="Georgia"/>
                <a:cs typeface="Georgia"/>
              </a:defRPr>
            </a:pPr>
            <a:r>
              <a:rPr sz="1875" b="1">
                <a:solidFill>
                  <a:srgbClr val="2563EB"/>
                </a:solidFill>
                <a:latin typeface="Georgia"/>
                <a:ea typeface="Georgia"/>
                <a:cs typeface="Georgia"/>
              </a:rPr>
              <a:t>Définir les signaux</a:t>
            </a:r>
          </a:p>
        </p:txBody>
      </p:sp>
      <p:sp>
        <p:nvSpPr>
          <p:cNvPr id="9" name="">
            <a:extLst>
              <a:ext uri="{FF2B5EF4-FFF2-40B4-BE49-F238E27FC236}">
                <ns2:creationId id="{8BC87FD6-7C06-4A0E-A472-DD6B9AE5F2E5}"/>
              </a:ext>
            </a:extLst>
          </p:cNvPr>
          <p:cNvSpPr>
            <a:spLocks noGrp="1"/>
          </p:cNvSpPr>
          <p:nvPr/>
        </p:nvSpPr>
        <p:spPr>
          <a:xfrm>
            <a:off x="1066800" y="3943350"/>
            <a:ext cx="158115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Confirmer les sources,</a:t>
            </a:r>
          </a:p>
          <a:p>
            <a:pPr algn="l">
              <a:defRPr sz="788" b="0">
                <a:solidFill>
                  <a:srgbClr val="69635A"/>
                </a:solidFill>
                <a:latin typeface="Aptos"/>
                <a:ea typeface="Aptos"/>
                <a:cs typeface="Aptos"/>
              </a:defRPr>
            </a:pPr>
            <a:r>
              <a:rPr sz="788" b="0">
                <a:solidFill>
                  <a:srgbClr val="69635A"/>
                </a:solidFill>
                <a:latin typeface="Aptos"/>
                <a:ea typeface="Aptos"/>
                <a:cs typeface="Aptos"/>
              </a:rPr>
              <a:t>seuils, propriété et</a:t>
            </a:r>
          </a:p>
          <a:p>
            <a:pPr algn="l">
              <a:defRPr sz="788" b="0">
                <a:solidFill>
                  <a:srgbClr val="69635A"/>
                </a:solidFill>
                <a:latin typeface="Aptos"/>
                <a:ea typeface="Aptos"/>
                <a:cs typeface="Aptos"/>
              </a:defRPr>
            </a:pPr>
            <a:r>
              <a:rPr sz="788" b="0">
                <a:solidFill>
                  <a:srgbClr val="69635A"/>
                </a:solidFill>
                <a:latin typeface="Aptos"/>
                <a:ea typeface="Aptos"/>
                <a:cs typeface="Aptos"/>
              </a:rPr>
              <a:t>voies de gouvernance.</a:t>
            </a:r>
          </a:p>
        </p:txBody>
      </p:sp>
      <p:sp>
        <p:nvSpPr>
          <p:cNvPr id="10" name="">
            <a:extLst>
              <a:ext uri="{FF2B5EF4-FFF2-40B4-BE49-F238E27FC236}">
                <ns2:creationId id="{4783BDA9-072E-4827-8E7E-7A33A58D4BF4}"/>
              </a:ext>
            </a:extLst>
          </p:cNvPr>
          <p:cNvSpPr>
            <a:spLocks noGrp="1"/>
          </p:cNvSpPr>
          <p:nvPr/>
        </p:nvSpPr>
        <p:spPr>
          <a:xfrm>
            <a:off x="2914650" y="3638550"/>
            <a:ext cx="609600" cy="19050"/>
          </a:xfrm>
          <a:prstGeom prst="rect">
            <a:avLst/>
          </a:prstGeom>
          <a:solidFill>
            <a:srgbClr val="2563EB"/>
          </a:solidFill>
          <a:ln w="0">
            <a:solidFill>
              <a:srgbClr val="000000">
                <a:alpha val="0"/>
              </a:srgbClr>
            </a:solidFill>
            <a:prstDash val="solid"/>
          </a:ln>
        </p:spPr>
      </p:sp>
      <p:sp>
        <p:nvSpPr>
          <p:cNvPr id="11" name="">
            <a:extLst>
              <a:ext uri="{FF2B5EF4-FFF2-40B4-BE49-F238E27FC236}">
                <ns2:creationId id="{F732F77C-40FE-47A4-8540-873F5D6B8515}"/>
              </a:ext>
            </a:extLst>
          </p:cNvPr>
          <p:cNvSpPr>
            <a:spLocks noGrp="1"/>
          </p:cNvSpPr>
          <p:nvPr/>
        </p:nvSpPr>
        <p:spPr>
          <a:xfrm>
            <a:off x="3524250" y="2647950"/>
            <a:ext cx="2038350" cy="1924050"/>
          </a:xfrm>
          <a:prstGeom prst="rect">
            <a:avLst/>
          </a:prstGeom>
          <a:solidFill>
            <a:srgbClr val="FFFDF8"/>
          </a:solidFill>
          <a:ln w="9525">
            <a:solidFill>
              <a:srgbClr val="D9D0C3"/>
            </a:solidFill>
            <a:prstDash val="solid"/>
          </a:ln>
        </p:spPr>
      </p:sp>
      <p:sp>
        <p:nvSpPr>
          <p:cNvPr id="12" name="">
            <a:extLst>
              <a:ext uri="{FF2B5EF4-FFF2-40B4-BE49-F238E27FC236}">
                <ns2:creationId id="{F09F0999-E7AA-41B5-8ACF-303798ED66F6}"/>
              </a:ext>
            </a:extLst>
          </p:cNvPr>
          <p:cNvSpPr>
            <a:spLocks noGrp="1"/>
          </p:cNvSpPr>
          <p:nvPr/>
        </p:nvSpPr>
        <p:spPr>
          <a:xfrm>
            <a:off x="3524250" y="2647950"/>
            <a:ext cx="2038350" cy="57150"/>
          </a:xfrm>
          <a:prstGeom prst="rect">
            <a:avLst/>
          </a:prstGeom>
          <a:solidFill>
            <a:srgbClr val="F97316"/>
          </a:solidFill>
          <a:ln w="0">
            <a:solidFill>
              <a:srgbClr val="000000">
                <a:alpha val="0"/>
              </a:srgbClr>
            </a:solidFill>
            <a:prstDash val="solid"/>
          </a:ln>
        </p:spPr>
      </p:sp>
      <p:sp>
        <p:nvSpPr>
          <p:cNvPr id="13" name="">
            <a:extLst>
              <a:ext uri="{FF2B5EF4-FFF2-40B4-BE49-F238E27FC236}">
                <ns2:creationId id="{CA5E39CC-7718-4DFF-B3D2-610E2A835680}"/>
              </a:ext>
            </a:extLst>
          </p:cNvPr>
          <p:cNvSpPr>
            <a:spLocks noGrp="1"/>
          </p:cNvSpPr>
          <p:nvPr/>
        </p:nvSpPr>
        <p:spPr>
          <a:xfrm>
            <a:off x="3714750" y="2952750"/>
            <a:ext cx="11430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9A9184"/>
                </a:solidFill>
                <a:latin typeface="Aptos"/>
                <a:ea typeface="Aptos"/>
                <a:cs typeface="Aptos"/>
              </a:defRPr>
            </a:pPr>
            <a:r>
              <a:rPr sz="713" b="1">
                <a:solidFill>
                  <a:srgbClr val="9A9184"/>
                </a:solidFill>
                <a:latin typeface="Aptos"/>
                <a:ea typeface="Aptos"/>
                <a:cs typeface="Aptos"/>
              </a:rPr>
              <a:t>Semaines 3-4</a:t>
            </a:r>
          </a:p>
        </p:txBody>
      </p:sp>
      <p:sp>
        <p:nvSpPr>
          <p:cNvPr id="14" name="">
            <a:extLst>
              <a:ext uri="{FF2B5EF4-FFF2-40B4-BE49-F238E27FC236}">
                <ns2:creationId id="{9F03C73A-A9DD-446B-8AC8-8DC185D5DDBE}"/>
              </a:ext>
            </a:extLst>
          </p:cNvPr>
          <p:cNvSpPr>
            <a:spLocks noGrp="1"/>
          </p:cNvSpPr>
          <p:nvPr/>
        </p:nvSpPr>
        <p:spPr>
          <a:xfrm>
            <a:off x="3714750" y="3257550"/>
            <a:ext cx="1524000" cy="438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875" b="1">
                <a:solidFill>
                  <a:srgbClr val="F97316"/>
                </a:solidFill>
                <a:latin typeface="Georgia"/>
                <a:ea typeface="Georgia"/>
                <a:cs typeface="Georgia"/>
              </a:defRPr>
            </a:pPr>
            <a:r>
              <a:rPr sz="1875" b="1">
                <a:solidFill>
                  <a:srgbClr val="F97316"/>
                </a:solidFill>
                <a:latin typeface="Georgia"/>
                <a:ea typeface="Georgia"/>
                <a:cs typeface="Georgia"/>
              </a:rPr>
              <a:t>Exceptions pilotes</a:t>
            </a:r>
          </a:p>
        </p:txBody>
      </p:sp>
      <p:sp>
        <p:nvSpPr>
          <p:cNvPr id="15" name="">
            <a:extLst>
              <a:ext uri="{FF2B5EF4-FFF2-40B4-BE49-F238E27FC236}">
                <ns2:creationId id="{B920428D-5A86-4ECD-A7F7-EBD234B890B3}"/>
              </a:ext>
            </a:extLst>
          </p:cNvPr>
          <p:cNvSpPr>
            <a:spLocks noGrp="1"/>
          </p:cNvSpPr>
          <p:nvPr/>
        </p:nvSpPr>
        <p:spPr>
          <a:xfrm>
            <a:off x="3714750" y="3943350"/>
            <a:ext cx="158115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Exécuter la détection des problèmes sur un</a:t>
            </a:r>
          </a:p>
          <a:p>
            <a:pPr algn="l">
              <a:defRPr sz="788" b="0">
                <a:solidFill>
                  <a:srgbClr val="69635A"/>
                </a:solidFill>
                <a:latin typeface="Aptos"/>
                <a:ea typeface="Aptos"/>
                <a:cs typeface="Aptos"/>
              </a:defRPr>
            </a:pPr>
            <a:r>
              <a:rPr sz="788" b="0">
                <a:solidFill>
                  <a:srgbClr val="69635A"/>
                </a:solidFill>
                <a:latin typeface="Aptos"/>
                <a:ea typeface="Aptos"/>
                <a:cs typeface="Aptos"/>
              </a:rPr>
              <a:t>programme représentatif et</a:t>
            </a:r>
          </a:p>
          <a:p>
            <a:pPr algn="l">
              <a:defRPr sz="788" b="0">
                <a:solidFill>
                  <a:srgbClr val="69635A"/>
                </a:solidFill>
                <a:latin typeface="Aptos"/>
                <a:ea typeface="Aptos"/>
                <a:cs typeface="Aptos"/>
              </a:defRPr>
            </a:pPr>
            <a:r>
              <a:rPr sz="788" b="0">
                <a:solidFill>
                  <a:srgbClr val="69635A"/>
                </a:solidFill>
                <a:latin typeface="Aptos"/>
                <a:ea typeface="Aptos"/>
                <a:cs typeface="Aptos"/>
              </a:rPr>
              <a:t>régler la sévérité.</a:t>
            </a:r>
          </a:p>
        </p:txBody>
      </p:sp>
      <p:sp>
        <p:nvSpPr>
          <p:cNvPr id="16" name="">
            <a:extLst>
              <a:ext uri="{FF2B5EF4-FFF2-40B4-BE49-F238E27FC236}">
                <ns2:creationId id="{22A2C55D-13B5-4029-978B-003F44FFF3B8}"/>
              </a:ext>
            </a:extLst>
          </p:cNvPr>
          <p:cNvSpPr>
            <a:spLocks noGrp="1"/>
          </p:cNvSpPr>
          <p:nvPr/>
        </p:nvSpPr>
        <p:spPr>
          <a:xfrm>
            <a:off x="5562600" y="3638550"/>
            <a:ext cx="609600" cy="19050"/>
          </a:xfrm>
          <a:prstGeom prst="rect">
            <a:avLst/>
          </a:prstGeom>
          <a:solidFill>
            <a:srgbClr val="F97316"/>
          </a:solidFill>
          <a:ln w="0">
            <a:solidFill>
              <a:srgbClr val="000000">
                <a:alpha val="0"/>
              </a:srgbClr>
            </a:solidFill>
            <a:prstDash val="solid"/>
          </a:ln>
        </p:spPr>
      </p:sp>
      <p:sp>
        <p:nvSpPr>
          <p:cNvPr id="17" name="">
            <a:extLst>
              <a:ext uri="{FF2B5EF4-FFF2-40B4-BE49-F238E27FC236}">
                <ns2:creationId id="{61A9D3FD-7C90-47ED-BDEA-68DF58307DFD}"/>
              </a:ext>
            </a:extLst>
          </p:cNvPr>
          <p:cNvSpPr>
            <a:spLocks noGrp="1"/>
          </p:cNvSpPr>
          <p:nvPr/>
        </p:nvSpPr>
        <p:spPr>
          <a:xfrm>
            <a:off x="6172200" y="2647950"/>
            <a:ext cx="2038350" cy="1924050"/>
          </a:xfrm>
          <a:prstGeom prst="rect">
            <a:avLst/>
          </a:prstGeom>
          <a:solidFill>
            <a:srgbClr val="FFFDF8"/>
          </a:solidFill>
          <a:ln w="9525">
            <a:solidFill>
              <a:srgbClr val="D9D0C3"/>
            </a:solidFill>
            <a:prstDash val="solid"/>
          </a:ln>
        </p:spPr>
      </p:sp>
      <p:sp>
        <p:nvSpPr>
          <p:cNvPr id="18" name="">
            <a:extLst>
              <a:ext uri="{FF2B5EF4-FFF2-40B4-BE49-F238E27FC236}">
                <ns2:creationId id="{5163A573-2468-4D48-90A0-FF6D80A7DCDC}"/>
              </a:ext>
            </a:extLst>
          </p:cNvPr>
          <p:cNvSpPr>
            <a:spLocks noGrp="1"/>
          </p:cNvSpPr>
          <p:nvPr/>
        </p:nvSpPr>
        <p:spPr>
          <a:xfrm>
            <a:off x="6172200" y="2647950"/>
            <a:ext cx="2038350" cy="57150"/>
          </a:xfrm>
          <a:prstGeom prst="rect">
            <a:avLst/>
          </a:prstGeom>
          <a:solidFill>
            <a:srgbClr val="0F766E"/>
          </a:solidFill>
          <a:ln w="0">
            <a:solidFill>
              <a:srgbClr val="000000">
                <a:alpha val="0"/>
              </a:srgbClr>
            </a:solidFill>
            <a:prstDash val="solid"/>
          </a:ln>
        </p:spPr>
      </p:sp>
      <p:sp>
        <p:nvSpPr>
          <p:cNvPr id="19" name="">
            <a:extLst>
              <a:ext uri="{FF2B5EF4-FFF2-40B4-BE49-F238E27FC236}">
                <ns2:creationId id="{85ACDB8E-CBD6-40A3-B78D-E51F7904B846}"/>
              </a:ext>
            </a:extLst>
          </p:cNvPr>
          <p:cNvSpPr>
            <a:spLocks noGrp="1"/>
          </p:cNvSpPr>
          <p:nvPr/>
        </p:nvSpPr>
        <p:spPr>
          <a:xfrm>
            <a:off x="6362700" y="2952750"/>
            <a:ext cx="11430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9A9184"/>
                </a:solidFill>
                <a:latin typeface="Aptos"/>
                <a:ea typeface="Aptos"/>
                <a:cs typeface="Aptos"/>
              </a:defRPr>
            </a:pPr>
            <a:r>
              <a:rPr sz="713" b="1">
                <a:solidFill>
                  <a:srgbClr val="9A9184"/>
                </a:solidFill>
                <a:latin typeface="Aptos"/>
                <a:ea typeface="Aptos"/>
                <a:cs typeface="Aptos"/>
              </a:rPr>
              <a:t>Semaines 5 à 8</a:t>
            </a:r>
          </a:p>
        </p:txBody>
      </p:sp>
      <p:sp>
        <p:nvSpPr>
          <p:cNvPr id="20" name="">
            <a:extLst>
              <a:ext uri="{FF2B5EF4-FFF2-40B4-BE49-F238E27FC236}">
                <ns2:creationId id="{E42A9D91-D31C-41A5-B873-8FFB9BC721C4}"/>
              </a:ext>
            </a:extLst>
          </p:cNvPr>
          <p:cNvSpPr>
            <a:spLocks noGrp="1"/>
          </p:cNvSpPr>
          <p:nvPr/>
        </p:nvSpPr>
        <p:spPr>
          <a:xfrm>
            <a:off x="6362700" y="3257550"/>
            <a:ext cx="1524000" cy="438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875" b="1">
                <a:solidFill>
                  <a:srgbClr val="0F766E"/>
                </a:solidFill>
                <a:latin typeface="Georgia"/>
                <a:ea typeface="Georgia"/>
                <a:cs typeface="Georgia"/>
              </a:defRPr>
            </a:pPr>
            <a:r>
              <a:rPr sz="1875" b="1">
                <a:solidFill>
                  <a:srgbClr val="0F766E"/>
                </a:solidFill>
                <a:latin typeface="Georgia"/>
                <a:ea typeface="Georgia"/>
                <a:cs typeface="Georgia"/>
              </a:rPr>
              <a:t>Automatiser les paquets</a:t>
            </a:r>
          </a:p>
        </p:txBody>
      </p:sp>
      <p:sp>
        <p:nvSpPr>
          <p:cNvPr id="21" name="">
            <a:extLst>
              <a:ext uri="{FF2B5EF4-FFF2-40B4-BE49-F238E27FC236}">
                <ns2:creationId id="{4787E614-C07E-485B-A44A-2FE22111933C}"/>
              </a:ext>
            </a:extLst>
          </p:cNvPr>
          <p:cNvSpPr>
            <a:spLocks noGrp="1"/>
          </p:cNvSpPr>
          <p:nvPr/>
        </p:nvSpPr>
        <p:spPr>
          <a:xfrm>
            <a:off x="6362700" y="3943350"/>
            <a:ext cx="158115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Générer des briefs de révision,</a:t>
            </a:r>
          </a:p>
          <a:p>
            <a:pPr algn="l">
              <a:defRPr sz="788" b="0">
                <a:solidFill>
                  <a:srgbClr val="69635A"/>
                </a:solidFill>
                <a:latin typeface="Aptos"/>
                <a:ea typeface="Aptos"/>
                <a:cs typeface="Aptos"/>
              </a:defRPr>
            </a:pPr>
            <a:r>
              <a:rPr sz="788" b="0">
                <a:solidFill>
                  <a:srgbClr val="69635A"/>
                </a:solidFill>
                <a:latin typeface="Aptos"/>
                <a:ea typeface="Aptos"/>
                <a:cs typeface="Aptos"/>
              </a:rPr>
              <a:t>des liens vers des preuves, et</a:t>
            </a:r>
          </a:p>
          <a:p>
            <a:pPr algn="l">
              <a:defRPr sz="788" b="0">
                <a:solidFill>
                  <a:srgbClr val="69635A"/>
                </a:solidFill>
                <a:latin typeface="Aptos"/>
                <a:ea typeface="Aptos"/>
                <a:cs typeface="Aptos"/>
              </a:defRPr>
            </a:pPr>
            <a:r>
              <a:rPr sz="788" b="0">
                <a:solidFill>
                  <a:srgbClr val="69635A"/>
                </a:solidFill>
                <a:latin typeface="Aptos"/>
                <a:ea typeface="Aptos"/>
                <a:cs typeface="Aptos"/>
              </a:rPr>
              <a:t>résumés d’escalade.</a:t>
            </a:r>
          </a:p>
        </p:txBody>
      </p:sp>
      <p:sp>
        <p:nvSpPr>
          <p:cNvPr id="22" name="">
            <a:extLst>
              <a:ext uri="{FF2B5EF4-FFF2-40B4-BE49-F238E27FC236}">
                <ns2:creationId id="{DAD0C014-A5D9-4AA1-BF76-03CF9BF6479A}"/>
              </a:ext>
            </a:extLst>
          </p:cNvPr>
          <p:cNvSpPr>
            <a:spLocks noGrp="1"/>
          </p:cNvSpPr>
          <p:nvPr/>
        </p:nvSpPr>
        <p:spPr>
          <a:xfrm>
            <a:off x="8210550" y="3638550"/>
            <a:ext cx="609600" cy="19050"/>
          </a:xfrm>
          <a:prstGeom prst="rect">
            <a:avLst/>
          </a:prstGeom>
          <a:solidFill>
            <a:srgbClr val="0F766E"/>
          </a:solidFill>
          <a:ln w="0">
            <a:solidFill>
              <a:srgbClr val="000000">
                <a:alpha val="0"/>
              </a:srgbClr>
            </a:solidFill>
            <a:prstDash val="solid"/>
          </a:ln>
        </p:spPr>
      </p:sp>
      <p:sp>
        <p:nvSpPr>
          <p:cNvPr id="23" name="">
            <a:extLst>
              <a:ext uri="{FF2B5EF4-FFF2-40B4-BE49-F238E27FC236}">
                <ns2:creationId id="{A0F76E55-3A2F-48FD-A9EA-5766332C808D}"/>
              </a:ext>
            </a:extLst>
          </p:cNvPr>
          <p:cNvSpPr>
            <a:spLocks noGrp="1"/>
          </p:cNvSpPr>
          <p:nvPr/>
        </p:nvSpPr>
        <p:spPr>
          <a:xfrm>
            <a:off x="8820150" y="2647950"/>
            <a:ext cx="2038350" cy="1924050"/>
          </a:xfrm>
          <a:prstGeom prst="rect">
            <a:avLst/>
          </a:prstGeom>
          <a:solidFill>
            <a:srgbClr val="FFFDF8"/>
          </a:solidFill>
          <a:ln w="9525">
            <a:solidFill>
              <a:srgbClr val="D9D0C3"/>
            </a:solidFill>
            <a:prstDash val="solid"/>
          </a:ln>
        </p:spPr>
      </p:sp>
      <p:sp>
        <p:nvSpPr>
          <p:cNvPr id="24" name="">
            <a:extLst>
              <a:ext uri="{FF2B5EF4-FFF2-40B4-BE49-F238E27FC236}">
                <ns2:creationId id="{868D34B8-5E54-4FCF-9C40-7D2A13415C30}"/>
              </a:ext>
            </a:extLst>
          </p:cNvPr>
          <p:cNvSpPr>
            <a:spLocks noGrp="1"/>
          </p:cNvSpPr>
          <p:nvPr/>
        </p:nvSpPr>
        <p:spPr>
          <a:xfrm>
            <a:off x="8820150" y="2647950"/>
            <a:ext cx="2038350" cy="57150"/>
          </a:xfrm>
          <a:prstGeom prst="rect">
            <a:avLst/>
          </a:prstGeom>
          <a:solidFill>
            <a:srgbClr val="7C3AED"/>
          </a:solidFill>
          <a:ln w="0">
            <a:solidFill>
              <a:srgbClr val="000000">
                <a:alpha val="0"/>
              </a:srgbClr>
            </a:solidFill>
            <a:prstDash val="solid"/>
          </a:ln>
        </p:spPr>
      </p:sp>
      <p:sp>
        <p:nvSpPr>
          <p:cNvPr id="25" name="">
            <a:extLst>
              <a:ext uri="{FF2B5EF4-FFF2-40B4-BE49-F238E27FC236}">
                <ns2:creationId id="{CD28937D-D84D-4D6A-A7E0-210C0CF55419}"/>
              </a:ext>
            </a:extLst>
          </p:cNvPr>
          <p:cNvSpPr>
            <a:spLocks noGrp="1"/>
          </p:cNvSpPr>
          <p:nvPr/>
        </p:nvSpPr>
        <p:spPr>
          <a:xfrm>
            <a:off x="9010650" y="2952750"/>
            <a:ext cx="11430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9A9184"/>
                </a:solidFill>
                <a:latin typeface="Aptos"/>
                <a:ea typeface="Aptos"/>
                <a:cs typeface="Aptos"/>
              </a:defRPr>
            </a:pPr>
            <a:r>
              <a:rPr sz="713" b="1">
                <a:solidFill>
                  <a:srgbClr val="9A9184"/>
                </a:solidFill>
                <a:latin typeface="Aptos"/>
                <a:ea typeface="Aptos"/>
                <a:cs typeface="Aptos"/>
              </a:rPr>
              <a:t>Trimestre 2</a:t>
            </a:r>
          </a:p>
        </p:txBody>
      </p:sp>
      <p:sp>
        <p:nvSpPr>
          <p:cNvPr id="26" name="">
            <a:extLst>
              <a:ext uri="{FF2B5EF4-FFF2-40B4-BE49-F238E27FC236}">
                <ns2:creationId id="{A400E5C3-CB8C-4011-BDE1-D7751108B78F}"/>
              </a:ext>
            </a:extLst>
          </p:cNvPr>
          <p:cNvSpPr>
            <a:spLocks noGrp="1"/>
          </p:cNvSpPr>
          <p:nvPr/>
        </p:nvSpPr>
        <p:spPr>
          <a:xfrm>
            <a:off x="9010650" y="3257550"/>
            <a:ext cx="1524000" cy="438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875" b="1">
                <a:solidFill>
                  <a:srgbClr val="7C3AED"/>
                </a:solidFill>
                <a:latin typeface="Georgia"/>
                <a:ea typeface="Georgia"/>
                <a:cs typeface="Georgia"/>
              </a:defRPr>
            </a:pPr>
            <a:r>
              <a:rPr sz="1875" b="1">
                <a:solidFill>
                  <a:srgbClr val="7C3AED"/>
                </a:solidFill>
                <a:latin typeface="Georgia"/>
                <a:ea typeface="Georgia"/>
                <a:cs typeface="Georgia"/>
              </a:rPr>
              <a:t>Portefeuille à grande échelle</a:t>
            </a:r>
          </a:p>
        </p:txBody>
      </p:sp>
      <p:sp>
        <p:nvSpPr>
          <p:cNvPr id="27" name="">
            <a:extLst>
              <a:ext uri="{FF2B5EF4-FFF2-40B4-BE49-F238E27FC236}">
                <ns2:creationId id="{2FB3A730-7ED7-4B3E-80A8-94FD9F842F61}"/>
              </a:ext>
            </a:extLst>
          </p:cNvPr>
          <p:cNvSpPr>
            <a:spLocks noGrp="1"/>
          </p:cNvSpPr>
          <p:nvPr/>
        </p:nvSpPr>
        <p:spPr>
          <a:xfrm>
            <a:off x="9010650" y="3943350"/>
            <a:ext cx="158115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Déployer le portefeuille</a:t>
            </a:r>
          </a:p>
          <a:p>
            <a:pPr algn="l">
              <a:defRPr sz="788" b="0">
                <a:solidFill>
                  <a:srgbClr val="69635A"/>
                </a:solidFill>
                <a:latin typeface="Aptos"/>
                <a:ea typeface="Aptos"/>
                <a:cs typeface="Aptos"/>
              </a:defRPr>
            </a:pPr>
            <a:r>
              <a:rPr sz="788" b="0">
                <a:solidFill>
                  <a:srgbClr val="69635A"/>
                </a:solidFill>
                <a:latin typeface="Aptos"/>
                <a:ea typeface="Aptos"/>
                <a:cs typeface="Aptos"/>
              </a:rPr>
              <a:t>surveillance, tendance</a:t>
            </a:r>
          </a:p>
          <a:p>
            <a:pPr algn="l">
              <a:defRPr sz="788" b="0">
                <a:solidFill>
                  <a:srgbClr val="69635A"/>
                </a:solidFill>
                <a:latin typeface="Aptos"/>
                <a:ea typeface="Aptos"/>
                <a:cs typeface="Aptos"/>
              </a:defRPr>
            </a:pPr>
            <a:r>
              <a:rPr sz="788" b="0">
                <a:solidFill>
                  <a:srgbClr val="69635A"/>
                </a:solidFill>
                <a:latin typeface="Aptos"/>
                <a:ea typeface="Aptos"/>
                <a:cs typeface="Aptos"/>
              </a:rPr>
              <a:t>rapports et avantages</a:t>
            </a:r>
          </a:p>
          <a:p>
            <a:pPr algn="l">
              <a:defRPr sz="788" b="0">
                <a:solidFill>
                  <a:srgbClr val="69635A"/>
                </a:solidFill>
                <a:latin typeface="Aptos"/>
                <a:ea typeface="Aptos"/>
                <a:cs typeface="Aptos"/>
              </a:defRPr>
            </a:pPr>
            <a:r>
              <a:rPr sz="788" b="0">
                <a:solidFill>
                  <a:srgbClr val="69635A"/>
                </a:solidFill>
                <a:latin typeface="Aptos"/>
                <a:ea typeface="Aptos"/>
                <a:cs typeface="Aptos"/>
              </a:rPr>
              <a:t>suivi.</a:t>
            </a:r>
          </a:p>
        </p:txBody>
      </p:sp>
      <p:sp>
        <p:nvSpPr>
          <p:cNvPr id="28" name="">
            <a:extLst>
              <a:ext uri="{FF2B5EF4-FFF2-40B4-BE49-F238E27FC236}">
                <ns2:creationId id="{33907844-269C-41C1-8374-745AA8D9D06F}"/>
              </a:ext>
            </a:extLst>
          </p:cNvPr>
          <p:cNvSpPr>
            <a:spLocks noGrp="1"/>
          </p:cNvSpPr>
          <p:nvPr/>
        </p:nvSpPr>
        <p:spPr>
          <a:xfrm>
            <a:off x="3086100" y="5353050"/>
            <a:ext cx="6019800" cy="285750"/>
          </a:xfrm>
          <a:prstGeom prst="rect">
            <a:avLst/>
          </a:prstGeom>
          <a:solidFill>
            <a:srgbClr val="000000">
              <a:alpha val="0"/>
            </a:srgbClr>
          </a:solidFill>
          <a:ln w="9525">
            <a:solidFill>
              <a:srgbClr val="F97316"/>
            </a:solidFill>
            <a:prstDash val="solid"/>
          </a:ln>
        </p:spPr>
      </p:sp>
      <p:sp>
        <p:nvSpPr>
          <p:cNvPr id="29" name="">
            <a:extLst>
              <a:ext uri="{FF2B5EF4-FFF2-40B4-BE49-F238E27FC236}">
                <ns2:creationId id="{0F3C40B1-2265-4E45-B889-5A022938BB37}"/>
              </a:ext>
            </a:extLst>
          </p:cNvPr>
          <p:cNvSpPr>
            <a:spLocks noGrp="1"/>
          </p:cNvSpPr>
          <p:nvPr/>
        </p:nvSpPr>
        <p:spPr>
          <a:xfrm>
            <a:off x="3200400" y="5429250"/>
            <a:ext cx="5791200" cy="123825"/>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600" b="1">
                <a:solidFill>
                  <a:srgbClr val="F97316"/>
                </a:solidFill>
                <a:latin typeface="Aptos"/>
                <a:ea typeface="Aptos"/>
                <a:cs typeface="Aptos"/>
              </a:defRPr>
            </a:pPr>
            <a:r>
              <a:rPr sz="600" b="1">
                <a:solidFill>
                  <a:srgbClr val="F97316"/>
                </a:solidFill>
                <a:latin typeface="Aptos"/>
                <a:ea typeface="Aptos"/>
                <a:cs typeface="Aptos"/>
              </a:rPr>
              <a:t>Résultat : moins de surprises, une gouvernance plus rapide, une confiance plus forte en matière d’exécution</a:t>
            </a:r>
          </a:p>
        </p:txBody>
      </p:sp>
      <p:sp>
        <p:nvSpPr>
          <p:cNvPr id="30" name="">
            <a:extLst>
              <a:ext uri="{FF2B5EF4-FFF2-40B4-BE49-F238E27FC236}">
                <ns2:creationId id="{0098E742-1F82-4559-A197-BB202E360386}"/>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1" name="">
            <a:extLst>
              <a:ext uri="{FF2B5EF4-FFF2-40B4-BE49-F238E27FC236}">
                <ns2:creationId id="{9E196FF3-ADC2-4C0E-A9A1-0EDE8F7C30A9}"/>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de la surveillance | ActiveMotion.ai</a:t>
            </a:r>
          </a:p>
        </p:txBody>
      </p:sp>
      <p:sp>
        <p:nvSpPr>
          <p:cNvPr id="32" name="">
            <a:extLst>
              <a:ext uri="{FF2B5EF4-FFF2-40B4-BE49-F238E27FC236}">
                <ns2:creationId id="{B2E5CA6A-FFA3-49A7-BAB8-57C4077EF77D}"/>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06</a:t>
            </a:r>
          </a:p>
        </p:txBody>
      </p:sp>
    </p:spTree>
    <p:extLst>
      <p:ext uri="{BB962C8B-B14F-4D97-AF65-F5344CB8AC3E}">
        <p14:creationId val="170467678"/>
      </p:ext>
    </p:extLst>
  </p:cSld>
</p:sld>
</file>

<file path=ppt/theme/theme1.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docProps/app.xml><?xml version="1.0" encoding="utf-8"?>
<ap:Properties xmlns:ap="http://schemas.openxmlformats.org/officeDocument/2006/extended-properties">
  <ap:Application>Walnut Exporter</ap:Application>
  <ap:PresentationFormat>Converted Presentation</ap:PresentationFormat>
  <ap:Slides>0</ap:Slides>
  <ap:Notes>0</ap:Notes>
  <ap:HiddenSlides>0</ap:HiddenSlides>
  <ap:SharedDoc>false</ap:SharedDoc>
  <ap:DocSecurity>0</ap:DocSecurity>
</ap:Properties>
</file>

<file path=docProps/core.xml><?xml version="1.0" encoding="utf-8"?>
<coreProperties xmlns:dc="http://purl.org/dc/elements/1.1/" xmlns:dcterms="http://purl.org/dc/terms/" xmlns:xsi="http://www.w3.org/2001/XMLSchema-instance" xmlns="http://schemas.openxmlformats.org/package/2006/metadata/core-properties">
  <dc:creator>Walnut Exporter</dc:creator>
  <lastModifiedBy>Walnut Exporter</lastModifiedBy>
  <dc:title>Presentation</dc:title>
  <dcterms:created xsi:type="dcterms:W3CDTF">2026-05-08T16:57:14.6980000Z</dcterms:created>
  <dcterms:modified xsi:type="dcterms:W3CDTF">2026-05-08T16:57:14.6980000Z</dcterms:modified>
</coreProperties>
</file>