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ניטור הופך את אותות הפרויקט לפעולה מוכנה לממשל.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שכבת סוכנים קלת משקל צופה באבני דרך, סיכונים, תלות, תנועת תקציב וראיות סטטוס כך שמנהיגים יראו את הנושאים החשובים לפני פגישות סקירה.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לכידת אותות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זיהוי חריגים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בדיקת מוכנות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הניטור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אבני דרך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על המסלול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תלות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בסיכון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תקציב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שונות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הטבות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צריך ראיות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הסלמה עם ראיות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ניטור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 P E R A T I N G M O D E L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הניטור מפרידה בין רעש להחלטות הדורשות תשומת לב.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לכידת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משוך אותות חיים מ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תוכניות, כרטיסים, יומני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כספים ועדכוני סטטוס.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זיהוי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השוו עדויות עדכניות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נגד ספים, תאריכים,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בעלים וכללי שליטה.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טריאז'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קבץ חריגים לפי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חומרה, בעל דין וחשבון,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ודרך ממשל.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הכן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ארוז את ההחלטה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הקשר, המלצה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מסלול ביקורת לבדיקה.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אינו עוד לוח מחוונים; זוהי קבוצה מסוננת של נושאים מוכנים לפעולה.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ניטור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M A P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צופים בראיות מאחורי הסטטוס, לא רק בצבע הסטטוס.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ראיות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החלטה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לוח זמנים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סחף אבני דרך, עבודה באיחור, שערי פאזה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הדייט עדיין יכול להחזיק?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תלות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מסירות חסומות, זמן השהייה של הספק, חסר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תשומות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מי צריך לפעול עכשיו?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פיננסי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שריפת תקציב, שונות בתחזית, פערי אישורים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המימון עדיין מיושר?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סיכון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תנועת RAID, בקרות לא פתורות, חוזרת על עצמה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חוסמים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מה צריך הסלמה?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הטבות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עדות KPI, אות אימוץ, דליפת ערך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התוצאה עדיין אמינה?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חריגים מסוננים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ניטור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נמדדת כך שכל נושא הולך לפי נתיב הממשל הנכון.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צפו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שונות מינורית, ללא החלטה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צריך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 ממשל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עדכון בעלים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נהל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חומר סחף או חסום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תלות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 ממשל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סקירת מובילי תוכנית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היקף, תקציב, תועלת או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לשלוט בסיכון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 ממשל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מועצת ממשל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ציון שקוף שומר על עקביות של הסלמה והופך את שיחות הפשרה למהירות יותר.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ניטור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הסקירה מעניקה למקבלי החלטות את ההקשר שהם צריכים, לא ציד נתונים.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תמצית החלטות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מה השתנה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שונות, חוסם, טריגר ותאריך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זוהה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למה זה חשוב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מטרה עסקית, תלות, עלות או תועלת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נתיב מומלץ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פעולת בעלים, מסלול ממשל ויעד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החלטה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שביל עדויות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קישורים חזרה לרשומות המקור והעדכניות ביותר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הערות סטטוס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מנהלים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גבוה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דחיפות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השבוע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החלטה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חובה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ניטור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התחל עם לולאת בקרה ממוקדת, ואז התרחב לניטור כלל תיק.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שבועות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הגדר אותות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אשר מקורות,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סף, בעלות ו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מסלולי ממשל.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שבועות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חריגים של טייס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הפעל זיהוי בעיה ב-a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תוכנית ייצוגית ו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חומרת הכיוון.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שבועות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הפוך מנות לאוטומטיות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צור תקצירי ביקורת,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קישורי ראיות, ו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סיכומי הסלמה.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רבעון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תיק עבודות בקנה מידה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פרוס תיק עבודות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ניטור, מגמה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דיווח, והטבה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מעקב.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פחות הפתעות, ניהול מהיר יותר, ביטחון אספקה חזק יותר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ניטור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