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Monitoring zet projectsignalen om in actie die klaar is voor bestuur.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Een lichtgewicht agentlaag houdt mijlpalen, risico's, afhankelijkheden, budgetbewegingen en statusbewijs in de gaten, zodat leiders de zaken zien die er toe doen vóór de beoordelingsvergaderingen.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Signaal vastleggen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Uitzonderingsdetectie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Controleer de gereedheid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Bewakingscockpit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Mijlpalen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Op koers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Afhankelijkheid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In gevaar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Begroting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Variantie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Voordelen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Bewijs nodig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Escaleer met bewijs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 P E R A T I N G M O D E L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monitoringlus scheidt ruis van beslissingen die aandacht behoeven.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Vastleggen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Haal live signalen uit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plannen, tickets, RAID-logboeken,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financiën en statusupdates.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Detecteer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Vergelijk huidig bewijsmateriaal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tegen drempels, data,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eigenaren en controleregels.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Groepeer uitzonderingen op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ernst, verantwoordelijke eigenaar,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bestuurspad.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Bereid je voor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Verpak de beslissing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context, aanbeveling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audittrail voor beoordeling.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niet een ander dashboard; het is een gefilterde reeks problemen die klaar zijn voor actie.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kijken naar het bewijs achter de status, niet alleen naar de statuskleur.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Schema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mijlpaalafwijking, achterstallig werk, fasepoorten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 de datum nog steeds standhouden?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Afhankelijkheid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geblokkeerde overdrachten, latentie van leveranciers, ontbrekende gegevens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ingangen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moet er nu handelen?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Financieel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budgetverbranding, voorspelde variantie, goedkeuringslacunes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de financiering nog steeds op één lijn?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Risico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RAID-beweging, onopgeloste bedieningselementen, herhaald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blokkers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Wat heeft escalatie nodig?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Voordelen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 bewijs, adoptiesignaal, waardelekkage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de uitkomst nog geloofwaardig?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uitzonderingen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Er wordt een ernstscore toegekend, zodat elk probleem het juiste bestuurspad volgt.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Kijk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Kleine afwijking, geen beslissing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nodig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Bestuursroute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Eigenaar-update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Beheer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Materiaal drift of geblokkeerd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afhankelijkheid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Bestuursroute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Beoordeling programmaleider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Reikwijdte, budget, voordeel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 beheersen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Bestuursroute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Bestuursraad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transparante score zorgt ervoor dat de escalatie consistent blijft en dat afwegingsgesprekken sneller verlopen.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reviewpakket biedt besluitvormers de context die ze nodig hebben, en niet een zoektocht naar data.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Beslissing kort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Wat is er veranderd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Variantie, blocker, trigger en datum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gedetecteerd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Waarom het ertoe doet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Bedrijfsdoel, afhankelijkheid, kosten of voordeel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Aanbevolen pad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Eigenaaractie, beheerroute en doel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Bewijsspoor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terug naar bronrecords en de nieuwste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 notities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Executive-lens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Hoog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Urgentie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Deze week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Besluit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Begin met een gerichte controlelus en breid deze vervolgens uit naar portfoliobrede monitoring.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Weken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Signalen definiëren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Bevestig bronnen,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drempels, eigendom, 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bestuursroutes.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Weken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Uitzonderingen voor piloten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Voer probleemdetectie uit op een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representatief programma 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stem de ernst af.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Weken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Automatiseer pakketten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Genereer beoordelingsoverzichten,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bewijskoppelingen, 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escalatieoverzichten.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Kwartaal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Schaalportfolio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Portefeuille uitrollen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monitoren, trends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rapportage en voordeel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volgen.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minder verrassingen, sneller bestuur, sterker leveringsvertrouwen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monitoren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