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monitorização transforma os sinais do projeto em ações preparadas para a governação.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Uma camada leve de agentes monitora marcos, riscos, dependências, movimentos orçamentários e evidências de status para que os líderes vejam os problemas importantes antes das reuniões de revisão.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Captura de sinal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Detecção de exceção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Revise a preparação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monitoramento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Marcos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No caminho certo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Dependência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Em risco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Orçamento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Variância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Benefícios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Precisa de evidências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Escalar com evidências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D E L O P E R A T I N G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circuito de monitoramento separa o ruído das decisões que precisam de atenção.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Capturar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Extraia sinais ao vivo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planos, tickets, registros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finanças e atualizações de status.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Compare as evidências atuais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 relação a limites, datas,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proprietários e regras de controle.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Triagem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Agrupar exceções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severidade, proprietário responsável,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caminho de governança.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Prepare-se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Empacote a decisão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contexto, recomendação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trilha de auditoria para revisão.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não é outro painel; é um conjunto filtrado de questões prontas para ação.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observam as evidências por trás do status, não apenas a cor do status.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Cronograma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desvio de marco, trabalho atrasado, portões de fase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data ainda pode ser válida?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Dependência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transferências bloqueadas, latência do fornecedor, falta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entradas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Quem precisa agir agora?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Financeiro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queima de orçamento, variação de previsão, lacunas de aprovação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financiamento ainda está alinhado?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Risco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Movimento RAID, controles não resolvidos, repetidos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bloqueadores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 que precisa de escalada?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Benefícios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 KPI, sinal de adoção, vazamento de valor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resultado ainda é confiável?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Exceções filtradas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é pontuada para que cada problema siga o caminho de governança correto.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Assistir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Variação menor, sem decisão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necessário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 de governança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Atualização do proprietário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Gerenciar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Desvio de material ou bloqueado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dependência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 de governança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Revisão do líder do programa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Escopo, orçamento, benefício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de controle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 de governança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Conselho de governança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Uma pontuação transparente mantém o escalonamento consistente e torna as conversas de compensação mais rápidas.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revisão fornece aos tomadores de decisão o contexto de que precisam, e não uma busca de dados.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da decisão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 que mudou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Variância, bloqueador, gatilho e data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 que isso importa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Objetivo de negócios, dependência, custo ou benefício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Caminho recomendado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 do proprietário, rota de governança e meta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Trilha de evidências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para registros de origem e mais recentes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notas de status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executiva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Urgência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Esta semana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Comece com um circuito de controle focado e depois expanda para o monitoramento de todo o portfólio.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Definir sinais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Confirme as fontes,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limites, propriedade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rotas de governança.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Exceções piloto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Execute a detecção de problemas em um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programa representativo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ajuste a severidade.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Automatizar pacotes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Gerar resumos de revisão,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de evidências,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resumos de escalação.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Trimestre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Portfólio de escala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Implementar portfólio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monitoramento, tendência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relatórios e benefícios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rastreamento.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surpresas, governança mais rápida, maior confiança na entrega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monitoramento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