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 MOTION HR-ANWENDUNGSFALL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Onboarding – Angebot angenommen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Ein auslösergesteuerter Workflow für die Identitätserstellung, Hardware-Abwicklung, Schulungsplatzreservierung, Eigentümerkoordination und Bereitschaft vom ersten Tag an.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AUSLÖSER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Angebot angenommen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STARTZIEL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Innerhalb von 15 Minuten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ABSCHLUSSZIEL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Bereit bis T-2 Werktage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Aus einem angenommenen Angebot wird ein koordinierter Onboarding-Fall.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TRIGGER-DEFINITION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Der Workflow beginnt mit einem vertrauenswürdigen Ereignis.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Das angenommene Angebot wird zum Kontrollpunkt für Identität, Ausrüstung, Schulung, Kommunikation und Prüfung.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Primäres Ereignis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Das Angebot des Kandidaten wird als „Angenommen“ markiert und das Startdatum wird im ATS oder HRIS bestätigt.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Erforderliche Felder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Offizieller Name, bevorzugter Name, persönliche E-Mail-Adresse, Rolle, Abteilung, Manager, Standort, Startdatum, Beschäftigungsart, Ausrüstungsprofil und Schulungsprofil.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Doppelter Schutz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Wenn für die Kandidaten-ID oder Mitarbeiter-ID bereits ein Onboarding-Fall vorhanden ist, aktualisieren Sie den vorhandenen Fall, anstatt einen zweiten Workflow zu starten.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Prüfprotokoll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Speichern Sie den Trigger-Zeitstempel, die Ereignis-ID des Quellsystems, den Akteur, die Payload-Version und die Workflow-Ausführungs-ID.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WORKFLOW-PFAD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Angenommenes Angebot zur Bereitschaft am ersten Tag in sieben Zügen.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Der Agent erledigt die Koordinationsarbeit, während Menschen Ausnahmen und Beurteilungen bearbeiten.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Ereignis validieren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Bühnenarbeiterprofil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Erstellen Sie Identitätsdatensätze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anfordern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Reservetraining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Eigentümer benachrichtigen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Verfolgen und eskalieren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Blockierte Elemente eskalieren vor dem Risikoschwellenwert für das Startdatum, sodass Bereitschaftsprobleme auftreten, solange sie noch gelöst werden können.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WORKSTREAM-CHECKLISTE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Jeder Eigentümer erhält eine klare Frist und einen klaren Umfang.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Die Checkliste macht Übergaben sichtbar: Wem gehört das Werk, was muss passieren und wann ist es fällig.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Arbeitsstream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Erforderliche Aktionen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Besitzer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Fällig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Identität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Mitarbeiter-ID, Verzeichnis, E-Mail, SSO, Basiszugriffsgruppen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 / 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Hardware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Ticket, Ausrüstungsprofil, Inventar, Bereitstellung, Sendungsverfolgung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IT-Fulfillment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Ausbildung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Orientierung, Compliance, Sicherheit, rollenspezifische Sitzungen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Manager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Plan für die erste Woche, Kumpel, Willkommen am ersten Tag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Einstellungsmanager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Arbeitsplatz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Schalter, Ausweis, Zugang, Parken/Transit, Unterstützung vor Ort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Einrichtungen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Personalwesen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Persönliche Daten, Gehaltsabrechnungspaket, Leistungspfad, Richtlinien, Willkommens-E-Mail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HR-Ops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SYSTEME UND INTEGRATIONEN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Der Agent schreibt auf die Systeme, auf denen bereits Onboarding ausgeführt wird.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Jede Integration verfügt über eine definierte Schreibaktion und einen menschlichen Fallback-Pfad.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 / 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Aktion schreiben: Onboarding-Fall erstellen oder aktualisieren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Manuelle HR-Ops-Überprüfung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Verzeichnis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Aktion schreiben: Gestaffelte Benutzer und Gruppen erstellen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IAM-Ticket mit Feldern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Aktion schreiben: Erfüllungsticket erstellen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Manuelles Prioritätsticket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Aktion schreiben: Sitzungen anmelden oder reservieren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L&amp;D-Warteschlangenanforderung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Kalender / E-Mail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Aktion schreiben: Einladungen und Updates senden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Manuelle Koordinator-E-Mail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AUSNAHMENHANDLUNG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Die Automatisierung übernimmt die Routine; Eskalation bewältigt das Risiko.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Ausnahmen sind erwartete Pfade mit Eigentümern, keine überraschenden Misserfolge.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Fehlende Daten: Downstream-Schreibvorgänge anhalten, Personalabteilung benachrichtigen, Abschluss anfordern.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Identitätskonflikt: Weiterleitung an IAM zur doppelten Überprüfung vor der Kontoerstellung.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nicht verfügbar: Risiko des Startdatums kennzeichnen und genehmigte Ersatzausrüstung anbieten.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Training voll: Reservieren Sie den nächsten verfügbaren Sitzplatz und benachrichtigen Sie L&amp;D, falls erforderlich.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Änderungen des Startdatums: Fälligkeitstermine neu berechnen und alle Eigentümer benachrichtigen.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AKZEPTANZKRITERIEN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Vom ersten Tag an bereit bedeutet messbar, überprüfbar und sichtbar.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Ein Lauf ist abgeschlossen, wenn Status, Besitz, Systemschreibvorgänge, Eskalation und Mitarbeiterkommunikation berücksichtigt sind.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Fertig sieht aus wie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Jeder Lauf hat eine eindeutige Fall-ID und einen sichtbaren Status. Jeder Downstream-Schreibvorgang wird mit Zeitstempel, Besitzer, Ergebnis und Wiederholungsverlauf protokolliert. Elemente, die innerhalb von zwei Werktagen nach dem Startdatum blockiert werden, werden an die Personalabteilung und den einstellenden Manager weitergeleitet.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Menschliche Erfahrung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Der Mitarbeiter erhält eine zusammenhängende Willkommensnachricht anstelle isolierter System-E-Mails. Der Vorgesetzte erhält vor dem ersten Arbeitstag des Mitarbeiters eine prägnante Zusammenfassung der Bereitschaft.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Leere Konfigurationsfelder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ATS/HRIS Auslösername · Workflow-Fallwarteschlange · Geräteprofile · Schulungspakete · Eskalationsverteilerliste · Risikoschwellenwert für Startdatum · Link zum Berichts-Dashboard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