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ns2="http://schemas.microsoft.com/office/mac/drawingml/2011/main"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ACTIVE MOTION HR USE CASE</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Ενσωμάτωση - Η προσφορά έγινε δεκτή</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Μια ροή εργασιών με γνώμονα την ενεργοποίηση για δημιουργία ταυτότητας, εκπλήρωση υλικού, κράτηση θέσης εκπαίδευσης, συντονισμό ιδιοκτήτη και ετοιμότητα την πρώτη μέρα.</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ΣΚΑΝΔΙΣΤΗΣ</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Η προσφορά δεκτή</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ΕΝΑΡΞΗ ΣΤΟΧΟΥ</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Μέσα σε 15 λεπτά</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ΣΤΟΧΟΣ ΟΛΟΚΛΗΡΩΣΗΣ</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Έτοιμο έως T-2 εργάσιμες ημέρες</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Μια αποδεκτή προσφορά γίνεται μια συντονισμένη περίπτωση επιβίβασης.</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ns2="http://schemas.microsoft.com/office/mac/drawingml/2011/main"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ΟΡΙΣΜΟΣ ΣΚΑΝΔΙΣΤΗΣ</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Η ροή εργασίας ξεκινά από ένα αξιόπιστο συμβάν.</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Το συμβάν αποδεκτής προσφοράς γίνεται το σημείο ελέγχου για την ταυτότητα, τον εξοπλισμό, την εκπαίδευση, τις επικοινωνίες και τον έλεγχο.</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Πρωτογενές συμβάν</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Η υποψήφια προσφορά επισημαίνεται ως Αποδεκτή και η ημερομηνία έναρξης επιβεβαιώνεται στο ATS ή HRIS.</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Υποχρεωτικά πεδία</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Νομικό όνομα, προτιμώμενο όνομα, προσωπικό email, ρόλος, τμήμα, διευθυντής, τοποθεσία, ημερομηνία έναρξης, τύπος απασχόλησης, προφίλ εξοπλισμού και προφίλ εκπαίδευσης.</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Διπλότυπη προστασία</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Εάν υπάρχει ήδη μια υπόθεση ενσωμάτωσης για την ταυτότητα υποψηφίου ή την ταυτότητα υπαλλήλου, ενημερώστε την υπάρχουσα υπόθεση αντί να ξεκινήσετε μια δεύτερη ροή εργασίας.</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Αρχείο ελέγχου</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Αποθηκεύστε τη χρονική σήμανση ενεργοποίησης, το αναγνωριστικό συμβάντος πηγής συστήματος, τον ηθοποιό, την έκδοση ωφέλιμου φορτίου και το αναγνωριστικό εκτέλεσης ροής εργασίας.</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ns2="http://schemas.microsoft.com/office/mac/drawingml/2011/main"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ΔΙΑΔΡΟΜΗ ΡΟΗΣ ΕΡΓΑΣΙΑΣ</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Αποδεκτή προσφορά για ετοιμότητα πρώτης ημέρας σε επτά κινήσεις.</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Ο πράκτορας κάνει τη δουλειά συντονισμού ενώ οι άνθρωποι χειρίζονται εξαιρέσεις και κρίσεις.</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Επικύρωση συμβάντος</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Προφίλ εργάτη σκηνής</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Δημιουργήστε αρχεία ταυτότητας</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Ζητήστε υλικό</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Κάντε κράτηση για προπόνηση</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Ειδοποιήστε τους ιδιοκτήτες</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Παρακολούθηση και κλιμάκωση</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Τα μπλοκαρισμένα στοιχεία κλιμακώνονται πριν από το όριο κινδύνου ημερομηνίας έναρξης, επομένως τα προβλήματα ετοιμότητας εμφανίζονται όσο μπορούν ακόμη να επιλυθούν.</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ns3="http://schemas.microsoft.com/office/mac/drawingml/2011/main" xmlns:p="http://schemas.openxmlformats.org/presentationml/2006/main" xmlns:p14="http://schemas.microsoft.com/office/powerpoint/2010/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ΛΙΣΤΑ ΕΛΕΓΧΟΥ WORKSTREAM</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Κάθε ιδιοκτήτης έχει μια σαφή προθεσμία και πεδίο εφαρμογής.</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Η λίστα ελέγχου κάνει ορατές τις μεταβιβάσεις: σε ποιον ανήκει το έργο, τι πρέπει να συμβεί και πότε πρέπει να γίνει.</a:t>
            </a:r>
            <a:endParaRPr lang="en-US" sz="1250" dirty="0"/>
          </a:p>
        </p:txBody>
      </p:sp>
      <p:graphicFrame>
        <p:nvGraphicFramePr>
          <p:cNvPr id="5" name="Table 0"/>
          <p:cNvGraphicFramePr>
            <a:graphicFrameLocks noGrp="1"/>
          </p:cNvGraphicFramePr>
          <p:nvPr>
            <p:extLst>
              <p:ext uri="{D42A27DB-BD31-4B8C-83A1-F6EECF244321}">
                <p14:modId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Ροή εργασίας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Απαιτούμενες ενέργειες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Ιδιοκτήτης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Οφειλόμενο</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Ταυτότητα</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Αναγνωριστικό υπαλλήλου, κατάλογος, email, SSO, ομάδες πρόσβασης βάσης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IT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Τ-7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Υλικό</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Εισιτήριο, προφίλ εξοπλισμού, απόθεμα, σταδιοποίηση, παρακολούθηση αποστολής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Εκπλήρωση Πληροφορικής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Τ-5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Εκπαίδευση</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Προσανατολισμός, συμμόρφωση, ασφάλεια, συνεδρίες για συγκεκριμένους ρόλους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Τ-5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Διευθυντής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Πρόγραμμα πρώτης εβδομάδας, φίλε, καλωσόρισες την πρώτη μέρα</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Διευθυντής προσλήψεων</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Τ-3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Χώρος εργασίας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Γραφείο, σήμα, πρόσβαση, χώρος στάθμευσης/μεταφοράς, τοπική υποστήριξη</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Εγκαταστάσεις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Τ-3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HR</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Προσωπικά στοιχεία, πακέτο μισθοδοσίας, διαδρομή παροχών, πολιτικές, email καλωσορίσματος</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HR Ops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Τ-2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3: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ns2="http://schemas.microsoft.com/office/mac/drawingml/2011/main"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ΣΥΣΤΗΜΑΤΑ ΚΑΙ ΟΛΟΚΛΗΡΩΣΕΙΣ</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Ο πράκτορας γράφει στα συστήματα που ήδη εκτελούνται ενσωματωμένα.</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Κάθε ενοποίηση έχει μια καθορισμένη ενέργεια εγγραφής και μια ανθρώπινη εναλλακτική διαδρομή.</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Εγγραφή ενέργειας: Δημιουργία ή ενημέρωση θήκης ενσωμάτωσης</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Εναλλακτικός έλεγχος: Εγχειρίδιο HR Ops</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Κατάλογος</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Εγγραφή ενέργειας: Δημιουργήστε σταδιακό χρήστη και ομάδες</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Επιστροφή: εισιτήριο IAM με πεδία</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Εγγραφή ενέργειας: Δημιουργία δελτίου εκπλήρωσης</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Επιστροφή: Μη αυτόματο δελτίο προτεραιότητας</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Εγγραφή ενέργειας: Εγγραφή ή κράτηση περιόδων σύνδεσης</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Εναλλακτικό: L&amp;D αίτημα ουράς</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Ημερολόγιο / Email</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Εγγραφή ενέργειας: Αποστολή προσκλήσεων και ενημερώσεων</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Εναλλακτικός: Μη αυτόματο email συντονιστή</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ns2="http://schemas.microsoft.com/office/mac/drawingml/2011/main"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ΧΕΙΡΙΣΜΟΣ ΕΞΑΙΡΕΣΗΣ</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Ο αυτοματισμός χειρίζεται τη ρουτίνα. η κλιμάκωση χειρίζεται το επικίνδυνο.</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Εξαιρέσεις είναι οι αναμενόμενες διαδρομές με τους ιδιοκτήτες, όχι οι αιφνιδιαστικές αποτυχίες.</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Λείπουν δεδομένα: παύση εγγραφών κατάντη, ειδοποίηση HR Ops, αίτημα ολοκλήρωσης.</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Διένεξη ταυτότητας: διαδρομή προς το IAM για διπλό έλεγχο πριν από τη δημιουργία λογαριασμού.</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Μη διαθέσιμο υλικό: επισήμανση κινδύνου ημερομηνίας έναρξης και προσφορά εγκεκριμένου υποκατάστατου εξοπλισμού.</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Πλήρης προπόνηση: κρατήστε την επόμενη διαθέσιμη θέση και ειδοποιήστε το L&amp;D εάν είναι υποχρεωτικό.</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Αλλαγές ημερομηνίας έναρξης: υπολογίστε εκ νέου τις ημερομηνίες λήξης και ενημερώστε όλους τους κατόχους.</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ns2="http://schemas.microsoft.com/office/mac/drawingml/2011/main"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ΚΡΙΤΗΡΙΑ ΑΠΟΔΟΧΗΣ</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Day-one έτοιμο σημαίνει μετρήσιμο, ελεγχόμενο και ορατό.</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Μια εκτέλεση ολοκληρώνεται όταν λαμβάνεται υπόψη η κατάσταση, η ιδιοκτησία, η εγγραφή συστήματος, η κλιμάκωση και οι επικοινωνίες εργαζομένων.</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Έγινε μοιάζει</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Κάθε εκτέλεση έχει ένα μοναδικό αναγνωριστικό υπόθεσης και ορατή κατάσταση. Κάθε κατάντη εγγραφή καταγράφεται με χρονική σήμανση, ιδιοκτήτη, αποτελέσματα και ιστορικό επανάληψης. Τα στοιχεία που αποκλείονται εντός δύο εργάσιμων ημερών από την ημερομηνία έναρξης κλιμακώνονται στο HR Ops και στον υπεύθυνο προσλήψεων.</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Ανθρώπινη εμπειρία</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Ο υπάλληλος λαμβάνει ένα συνεκτικό μήνυμα καλωσορίσματος αντί για αποσυνδεδεμένα μηνύματα ηλεκτρονικού ταχυδρομείου συστήματος. Ο διευθυντής λαμβάνει μια συνοπτική περίληψη ετοιμότητας πριν από την πρώτη ημέρα του υπαλλήλου.</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Κενά πεδία διαμόρφωσης</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ATS/HRIS όνομα ενεργοποίησης · ουρά υπόθεσης ροής εργασιών · προφίλ εξοπλισμού · πακέτα εκπαίδευσης · λίστα διανομής κλιμάκωσης · όριο κινδύνου ημερομηνίας έναρξης · σύνδεσμος πίνακα ελέγχου αναφοράς</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