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ns2="http://schemas.microsoft.com/office/mac/drawingml/2011/main"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CASO DE USO DE RRHH DE MOVIMIENTO ACTIVO</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Incorporación: oferta aceptada</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Un flujo de trabajo impulsado por activadores para la creación de identidades, cumplimiento de hardware, reserva de asientos de capacitación, coordinación de propietarios y preparación desde el primer día.</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GATILLO</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Oferta aceptada</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OBJETIVO DE INICIO</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En 15 minutos</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OBJETIVO DE TERMINACIÓN</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Listo para T-2 días hábiles</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Una oferta aceptada se convierte en un caso de incorporación coordinado.</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ns2="http://schemas.microsoft.com/office/mac/drawingml/2011/main"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DEFINICIÓN DEL DISPARADOR</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El flujo de trabajo comienza a partir de un evento confiable.</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El evento de oferta aceptada se convierte en el punto de control de identidad, equipo, capacitación, comunicaciones y auditoría.</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evento primario</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La oferta del candidato está marcada como Aceptada y la fecha de inicio está confirmada en el ATS o HRIS.</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Campos obligatorios</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Nombre legal, nombre preferido, correo electrónico personal, función, departamento, gerente, ubicación, fecha de inicio, tipo de empleo, perfil de equipo y perfil de capacitación.</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Protección duplicada</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Si ya existe un caso de incorporación para el ID de candidato o ID de empleado, actualice el caso existente en lugar de iniciar un segundo flujo de trabajo.</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Registro de auditoría</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Almacene la marca de tiempo del activador, el ID del evento del sistema de origen, el actor, la versión de la carga útil y el ID de ejecución del flujo de trabajo.</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ns2="http://schemas.microsoft.com/office/mac/drawingml/2011/main"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RUTA DEL FLUJO DE TRABAJO</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Oferta aceptada para estar listo el primer día en siete movimientos.</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El agente realiza el trabajo de coordinación mientras los humanos manejan las excepciones y los juicios.</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Validar evento</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Perfil del trabajador escénico</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Crear registros de identidad</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Solicitar hardware</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Entrenamiento de reserva</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Notificar a los propietarios</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Seguimiento y escalamiento</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Los elementos bloqueados aumentan antes del umbral de riesgo de la fecha de inicio, por lo que los problemas de preparación surgen mientras aún se pueden resolver.</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ns3="http://schemas.microsoft.com/office/mac/drawingml/2011/main" xmlns:p="http://schemas.openxmlformats.org/presentationml/2006/main" xmlns:p14="http://schemas.microsoft.com/office/powerpoint/2010/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LISTA DE VERIFICACIÓN DEL TRABAJO</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Cada propietario obtiene un plazo y un alcance claros.</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La lista de verificación hace visibles las transferencias: quién es el propietario del trabajo, qué debe suceder y cuándo debe entregarse.</a:t>
            </a:r>
            <a:endParaRPr lang="en-US" sz="1250" dirty="0"/>
          </a:p>
        </p:txBody>
      </p:sp>
      <p:graphicFrame>
        <p:nvGraphicFramePr>
          <p:cNvPr id="5" name="Table 0"/>
          <p:cNvGraphicFramePr>
            <a:graphicFrameLocks noGrp="1"/>
          </p:cNvGraphicFramePr>
          <p:nvPr>
            <p:extLst>
              <p:ext uri="{D42A27DB-BD31-4B8C-83A1-F6EECF244321}">
                <p14:modId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Flujo de trabajo</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Acciones requeridas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propietario</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debido</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Identidad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ID de empleado, directorio, correo electrónico, SSO, grupos de acceso básicos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TI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Ferretería</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Ticket, perfil de equipo, inventario, puesta en escena, seguimiento de envíos.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Cumplimiento de TI</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Entrenamiento</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Sesiones de orientación, cumplimiento, seguridad y roles específicos.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Gerente</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Plan de la primera semana, amigo, bienvenido el primer día.</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Gerente de contratación</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Lugar de trabajo</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Escritorio, credencial, acceso, estacionamiento/tránsito, soporte local</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Instalaciones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recursos humanos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Datos personales, paquete de nómina, ruta de beneficios, políticas, correo electrónico de bienvenida</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Operaciones de recursos humanos</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3: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ns2="http://schemas.microsoft.com/office/mac/drawingml/2011/main"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SISTEMAS E INTEGRACIONES</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El agente escribe en los sistemas que ya ejecutan la incorporación.</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Cada integración tiene una acción de escritura definida y una ruta de respaldo humana.</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Acción de escritura: crear o actualizar un caso de incorporación</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Alternativa: revisión manual de operaciones de recursos humanos</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Directorio</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Acción de escritura: crear usuarios y grupos preparados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Alternativa: ticket IAM con campos</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Acción de escritura: crear ticket de cumplimiento</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Alternativa: ticket de prioridad manual</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Acción de escritura: Inscribir o reservar sesiones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Alternativa: solicitud de cola L&amp;D</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Calendario / Correo electrónico</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Acción de escritura: enviar invitaciones y actualizaciones</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Alternativa: correo electrónico del coordinador manual</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ns2="http://schemas.microsoft.com/office/mac/drawingml/2011/main"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MANEJO DE EXCEPCIONES</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La automatización maneja la rutina; la escalada maneja lo riesgoso.</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Se esperan excepciones en los caminos con los propietarios, no en fracasos sorpresa.</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Datos faltantes: pausar las escrituras posteriores, notificar a Operaciones de Recursos Humanos, solicitar la finalización.</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Conflicto de identidad: ruta a IAM para revisión de duplicados antes de la creación de la cuenta.</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Hardware no disponible: señalar el riesgo de la fecha de inicio y ofrecer equipo sustituto aprobado.</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Entrenamiento lleno: reserva el siguiente asiento disponible y avisa a L&amp;D si es obligatorio.</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Cambios en la fecha de inicio: vuelva a calcular las fechas de vencimiento y notifique a todos los propietarios.</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ns2="http://schemas.microsoft.com/office/mac/drawingml/2011/main"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CRITERIOS DE ACEPTACIÓN</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Listo desde el primer día significa mensurable, auditable y visible.</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Una ejecución se completa cuando se tienen en cuenta el estado, la propiedad, las escrituras en el sistema, la escalada y las comunicaciones de los empleados.</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Hecho parece</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Cada ejecución tiene un ID de caso único y un estado visible. Cada escritura posterior se registra con marca de tiempo, propietario, resultado e historial de reintentos. Los elementos bloqueados dentro de los dos días hábiles posteriores a la fecha de inicio se derivan a Operaciones de Recursos Humanos y al gerente de contratación.</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experiencia humana</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El empleado recibe un mensaje de bienvenida coherente en lugar de correos electrónicos desconectados del sistema. El gerente recibe un breve resumen de preparación antes del primer día de trabajo del empleado.</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Campos de configuración en blanco</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Nombre del activador ATS/HRIS · cola de casos de flujo de trabajo · perfiles de equipos · paquetes de capacitación · lista de distribución de escalada · umbral de riesgo de fecha de inicio · enlace al panel de informes</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