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מקרה שימוש ב-ACTIVE MOTION HR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כניסה למטוס - ההצעה התקבלה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זרימת עבודה מונעת על ידי טריגר ליצירת זהות, מימוש חומרה, הזמנת מושב הדרכה, תיאום בעלים ומוכנות ליום הראשון.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טריגר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ההצעה התקבלה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התחל יעד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תוך 15 דקות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יעד ההשלמה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מוכן עד T-2 ימי עסקים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הצעה אחת שהתקבלה הופכת למקרה אחד מתואם.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הגדרת טריגר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זרימת העבודה מתחילה מאירוע מהימן אחד.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אירוע ההצעה המקובלת הופך לנקודת הבקרה של זהות, ציוד, הדרכה, תקשורת וביקורת.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אירוע ראשוני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הצעת המועמד מסומנת כאושרה ותאריך ההתחלה מאושר ב-ATS או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שדות חובה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שם חוקי, שם מועדף, מייל אישי, תפקיד, מחלקה, מנהל, מיקום, תאריך התחלה, סוג העסקה, פרופיל ציוד ופרופיל הכשרה.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הגנה כפולה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אם כבר קיים מקרה הצטרפות עבור מזהה מועמד או מזהה עובד, עדכן את המקרה הקיים במקום להתחיל זרימת עבודה שנייה.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תיעוד ביקורת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אחסן חותמת זמן של טריגר, מזהה אירוע מקור-מערכת, שחקן, גרסת מטען ומזהה ריצה של זרימת עבודה.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נתיב זרימת עבודה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התקבלה הצעה למוכנות יום ראשון בשבעה מהלכים.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הסוכן עושה את עבודת התיאום בזמן שבני אדם מטפלים בחריגים ובשיחות שיפוט.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אימות אירוע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פרופיל עובד במה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יצירת רשומות זהות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בקש חומרה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אימון מילואים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הודע לבעלים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עקוב אחר והסלים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פריטים חסומים מסלימים לפני סף הסיכון של תאריך ההתחלה, כך שבעיות מוכנות צצות בזמן שעדיין ניתן לפתור אותן.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רשימת ביקורת של WORKSTREAM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כל בעלים מקבל מועד והיקף ברורים.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רשימת הצ'ק-ליסט הופכת את המסירות לעין: מי הבעלים של העבודה, מה חייב לקרות ומתי היא אמורה להגיע.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זרם עבודה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פעולות נדרשות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בעלים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בשל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זהות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זיהוי עובד, ספרייה, אימייל, SSO, קבוצות גישה בסיסיות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 / 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חומרה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כרטיס, פרופיל ציוד, מלאי, הבמה, מעקב משלוחים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הגשמת IT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אימון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התמצאות, ציות, אבטחה, מפגשים ספציפיים לתפקיד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מנהל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תוכנית לשבוע ראשון, חבר, ברוכים הבאים ליום הראשון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מנהל גיוס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מקום עבודה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שולחן עבודה, תג, גישה, חניה/מעבר, תמיכה מקומית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מתקנים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משאבי אנוש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פרטים אישיים, חבילת שכר, נתיב הטבות, מדיניות, דוא"ל קבלת פנים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 Ops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מערכות ואינטגרציות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הסוכן כותב למערכות שכבר פועלות ב-onboarding.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לכל אינטגרציה יש פעולת כתיבה מוגדרת ונתיב חזרה אנושית.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כתוב פעולה: צור או עדכן את מקרה ההטמעה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סתירה: סקירת פעולות HR ידנית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ספרייה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פעולת כתיבה: צור משתמש וקבוצות מבוימות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כרטיס IAM עם שדות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כתוב פעולה: צור כרטיס מילוי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כרטיס עדיפות ידני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כתוב פעולה: הרשמה או הזמנת הפעלות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נפילה: בקשת תור L&amp;D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לוח שנה / אימייל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כתוב פעולה: שלח הזמנות ועדכונים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סתירה: אימייל לרכז ידני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טיפול חריג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אוטומציה מטפלת בשגרה; הסלמה מטפלת בסיכון.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יוצאים מן הכלל הם נתיבים צפויים עם הבעלים, לא כישלונות מפתיעים.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נתונים חסרים: השהה כתיבה במורד הזרם, הודע ל-HR Ops, השלמת בקשה.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התנגשות זהות: נתב אל IAM לבדיקה כפולה לפני יצירת החשבון.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חומרה לא זמינה: סמן סיכון תאריך התחלה והצע ציוד חלופי מאושר.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אימון מלא: שריינו את המושב הפנוי הבא והתריעו בפני L&amp;D אם חובה.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שינויים בתאריכי התחלה: חישוב מחדש של תאריכי יעד והודע לכל הבעלים.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קריטריוני קבלה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מוכן ליום אחד פירושו ניתן למדידה, לביקורת וגלוי.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הריצה הושלמה כאשר הסטטוס, הבעלות, כתיבת המערכת, הסלמה ותקשורת העובדים מובאים בחשבון.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בוצע נראה כמו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לכל ריצה יש מזהה מקרה ייחודי וסטטוס גלוי. כל כתיבה במורד הזרם מתועדת עם היסטוריית חותמת זמן, בעלים, תוצאות וניסיון חוזר. פריטים שנחסמו תוך שני ימי עסקים מתאריך ההתחלה מסלימים ל-HR Ops ולמנהל הגיוס.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ניסיון אנושי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העובד מקבל הודעת ברכה אחת קוהרנטית במקום מיילים מנותקים של המערכת. המנהל מקבל סיכום מוכנות תמציתי לפני יומו הראשון של העובד.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שדות תצורה ריקים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ATS/HRIS שם טריגר · תור מקרי זרימת עבודה · פרופילי ציוד · חבילות הדרכה · רשימת תפוצה הסלמה · סף סיכון תאריך התחלה · קישור ללוח המחוונים לדיווח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