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CTIVE">
    <p:bg>
      <p:bgPr>
        <a:solidFill>
          <a:srgbClr val="F7F2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46520"/>
            <a:ext cx="11201400" cy="0"/>
          </a:xfrm>
          <a:prstGeom prst="line">
            <a:avLst/>
          </a:prstGeom>
          <a:noFill/>
          <a:ln w="7620">
            <a:solidFill>
              <a:srgbClr val="D8D0C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66928" y="6537960"/>
            <a:ext cx="4023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ActiveMotion.ai · HR Automation</a:t>
            </a:r>
            <a:endParaRPr lang="en-US" sz="7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ns2="http://schemas.microsoft.com/office/mac/drawingml/2011/main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4023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FC7B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CASO D'USO ACTIVE MOTION HR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66928" y="960120"/>
            <a:ext cx="6766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600" b="1" dirty="0">
                <a:solidFill>
                  <a:srgbClr val="FCFAF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Onboarding: offerta accettata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03504" y="2240280"/>
            <a:ext cx="6263640" cy="777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D8D0C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 flusso di lavoro basato su trigger per la creazione dell'identità, la realizzazione dell'hardware, la prenotazione dei posti di formazione, il coordinamento dei proprietari e la preparazione immediata.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635240" y="100584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635240" y="1005840"/>
            <a:ext cx="73152" cy="658368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36408" y="113385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TRIGGER</a:t>
            </a:r>
            <a:endParaRPr lang="en-US" sz="680" dirty="0"/>
          </a:p>
        </p:txBody>
      </p:sp>
      <p:sp>
        <p:nvSpPr>
          <p:cNvPr id="8" name="Text 6"/>
          <p:cNvSpPr/>
          <p:nvPr/>
        </p:nvSpPr>
        <p:spPr>
          <a:xfrm>
            <a:off x="7836408" y="133502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Offerta accettata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7635240" y="187452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635240" y="1874520"/>
            <a:ext cx="73152" cy="658368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836408" y="200253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INIZIO OBIETTIVO</a:t>
            </a:r>
            <a:endParaRPr lang="en-US" sz="680" dirty="0"/>
          </a:p>
        </p:txBody>
      </p:sp>
      <p:sp>
        <p:nvSpPr>
          <p:cNvPr id="12" name="Text 10"/>
          <p:cNvSpPr/>
          <p:nvPr/>
        </p:nvSpPr>
        <p:spPr>
          <a:xfrm>
            <a:off x="7836408" y="220370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Entro 15 minuti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7635240" y="274320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635240" y="2743200"/>
            <a:ext cx="73152" cy="658368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836408" y="287121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OBIETTIVO DI COMPLETAMENTO</a:t>
            </a:r>
            <a:endParaRPr lang="en-US" sz="680" dirty="0"/>
          </a:p>
        </p:txBody>
      </p:sp>
      <p:sp>
        <p:nvSpPr>
          <p:cNvPr id="16" name="Text 14"/>
          <p:cNvSpPr/>
          <p:nvPr/>
        </p:nvSpPr>
        <p:spPr>
          <a:xfrm>
            <a:off x="7836408" y="307238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Pronto entro T-2 giorni lavorativi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7315200" y="3886200"/>
            <a:ext cx="3108960" cy="1234440"/>
          </a:xfrm>
          <a:prstGeom prst="arc">
            <a:avLst/>
          </a:prstGeom>
          <a:noFill/>
          <a:ln w="50800">
            <a:solidFill>
              <a:srgbClr val="F2683C"/>
            </a:solidFill>
            <a:prstDash val="solid"/>
            <a:headEnd type="none"/>
            <a:tailEnd type="triangle"/>
          </a:ln>
        </p:spPr>
      </p:sp>
      <p:sp>
        <p:nvSpPr>
          <p:cNvPr id="18" name="Text 16"/>
          <p:cNvSpPr/>
          <p:nvPr/>
        </p:nvSpPr>
        <p:spPr>
          <a:xfrm>
            <a:off x="7543800" y="5321808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50" dirty="0">
                <a:solidFill>
                  <a:srgbClr val="D8D0C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Un'offerta accettata diventa un caso di onboarding coordinato.</a:t>
            </a:r>
            <a:endParaRPr lang="en-US" sz="11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ns2="http://schemas.microsoft.com/office/mac/drawingml/2011/main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DEFINIZIONE DEL TRIGGER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Il flusso di lavoro inizia da un evento attendibile.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L'evento di offerta accettata diventa il punto di controllo per identità, attrezzature, formazione, comunicazioni e audit.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621792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04672" y="3264408"/>
            <a:ext cx="73152" cy="87782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Evento primario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L'offerta del candidato è contrassegnata come Accettata e la data di inizio è confermata in ATS o HRIS.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160520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343400" y="3264408"/>
            <a:ext cx="73152" cy="87782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44568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Campi obbligatori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44568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Nome legale, nome preferito, e-mail personale, ruolo, dipartimento, manager, ubicazione, data di inizio, tipo di impiego, profilo dell'attrezzatura e profilo di formazione.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7699248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882128" y="3264408"/>
            <a:ext cx="73152" cy="87782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083296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Protezione duplicata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083296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 esiste già un caso di onboarding per l'ID candidato o l'ID dipendente, aggiorna il caso esistente invece di avviare un secondo flusso di lavoro.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60520" y="4617720"/>
            <a:ext cx="3337560" cy="1143000"/>
          </a:xfrm>
          <a:prstGeom prst="roundRect">
            <a:avLst>
              <a:gd name="adj" fmla="val 56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343400" y="4818888"/>
            <a:ext cx="73152" cy="740664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44568" y="48463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Registro di controllo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44568" y="5239512"/>
            <a:ext cx="2743200" cy="35661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Memorizza il timestamp del trigger, l'ID evento del sistema di origine, l'attore, la versione del payload e l'ID di esecuzione del flusso di lavoro.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ns2="http://schemas.microsoft.com/office/mac/drawingml/2011/main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PERCORSO DEL FLUSSO DI LAVORO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Offerta accettata per essere pronti al primo giorno in sette mosse.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L'agente svolge il lavoro di coordinamento mentre gli esseri umani gestiscono le eccezioni e le chiamate di giudizio.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5943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13533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74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Convalida evento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194560" y="3246120"/>
            <a:ext cx="676656" cy="67665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1945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9535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9476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Profilo dell'operaio di scena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794760" y="3246120"/>
            <a:ext cx="676656" cy="67665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7947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45537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5478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Creare record di identità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53949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3949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61539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480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Richiedi hardware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6995160" y="3246120"/>
            <a:ext cx="676656" cy="67665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9951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77541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7482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Prenota la formazione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8595360" y="3246120"/>
            <a:ext cx="676656" cy="67665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5953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93543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3484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Avvisare i proprietari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101955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01955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07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99486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Tieni traccia e intensifica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1508760" y="5349240"/>
            <a:ext cx="9144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Gli elementi bloccati aumentano prima della soglia di rischio della data di inizio, quindi i problemi di preparazione emergono mentre possono ancora essere risolti.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ns3="http://schemas.microsoft.com/office/mac/drawingml/2011/main" xmlns:p="http://schemas.openxmlformats.org/presentationml/2006/main" xmlns:p14="http://schemas.microsoft.com/office/powerpoint/2010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ELENCO DI CONTROLLO DEL FLUSSO DI LAVORO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Ogni proprietario riceve una scadenza e un ambito chiari.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La lista di controllo rende visibili i trasferimenti: chi possiede il lavoro, cosa deve accadere e quando è dovuto.</a:t>
            </a:r>
            <a:endParaRPr lang="en-US" sz="125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val="1579011935"/>
              </p:ext>
            </p:extLst>
          </p:nvPr>
        </p:nvGraphicFramePr>
        <p:xfrm>
          <a:off x="640080" y="2907792"/>
          <a:ext cx="10927080" cy="2816352"/>
        </p:xfrm>
        <a:graphic>
          <a:graphicData uri="http://schemas.openxmlformats.org/drawingml/2006/table">
            <a:tbl>
              <a:tblPr/>
              <a:tblGrid>
                <a:gridCol w="1554480"/>
                <a:gridCol w="5760720"/>
                <a:gridCol w="2057400"/>
                <a:gridCol w="822960"/>
              </a:tblGrid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Flusso di lavoro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Azioni richieste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Proprietario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Dovuto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Identità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ID dipendente, directory, e-mail, SSO, gruppi di accesso di base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IT/IAM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T-7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Hardware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Ticket, profilo dell'attrezzatura, inventario, allestimento, tracciabilità della spedizione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Adempimento informatico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T-5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Formazione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Orientamento, conformità, sicurezza, sessioni specifiche per ruolo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L&amp;D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T-5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Direttore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Piano per la prima settimana, amico, benvenuto per il primo giorno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Responsabile delle assunzioni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T-3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Luogo di lavoro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Desk, badge, accesso, parcheggio/transito, supporto locale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Strutture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T-3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risorse umane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Dati anagrafici, busta paga, percorso benefit, policy, email di benvenuto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Operazioni HR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T-2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3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ns2="http://schemas.microsoft.com/office/mac/drawingml/2011/main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SISTEMI E INTEGRAZIONI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L'agente scrive sui sistemi che già eseguono l'onboarding.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Ogni integrazione ha un'azione di scrittura definita e un percorso di fallback umano.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73152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14400" y="3035808"/>
            <a:ext cx="73152" cy="69494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1556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ATS / HRIS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11556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Azione di scrittura: crea o aggiorna il caso di onboarding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revisione manuale delle operazioni HR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43484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617720" y="3035808"/>
            <a:ext cx="73152" cy="69494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1888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IAM / Rubrica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1888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Azione di scrittura: crea utenti e gruppi in stage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ticket IAM con campi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813816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321040" y="3035808"/>
            <a:ext cx="73152" cy="69494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52220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ITSM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52220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Azione di scrittura: crea ticket di evasione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biglietto prioritario manuale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731520" y="429768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14400" y="4498848"/>
            <a:ext cx="73152" cy="69494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115568" y="45262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LMS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115568" y="491947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Azione di scrittura: iscriviti o prenota sessioni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richiesta di coda L&amp;D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434840" y="429768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617720" y="4498848"/>
            <a:ext cx="73152" cy="69494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18888" y="45262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Calendario/e-mail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18888" y="491947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Azione di scrittura: invia inviti e aggiornamenti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email manuale del coordinatore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ns2="http://schemas.microsoft.com/office/mac/drawingml/2011/main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GESTIONE DELLE ECCEZIONI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L'automazione gestisce la routine; l’escalation gestisce il rischioso.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 eccezioni sono percorsi attesi con proprietari, non fallimenti a sorpresa.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868680" y="2926080"/>
            <a:ext cx="82296" cy="8229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69848" y="2852928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Dati mancanti: sospendere le scritture downstream, avvisare le operazioni HR, richiedere il completamento.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868680" y="3493008"/>
            <a:ext cx="82296" cy="8229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69848" y="3419856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Conflitto di identità: instradare a IAM per la revisione dei duplicati prima della creazione dell'account.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868680" y="4059936"/>
            <a:ext cx="82296" cy="8229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69848" y="3986784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Hardware non disponibile: segnala il rischio relativo alla data di inizio e offri attrezzature sostitutive approvate.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868680" y="4626864"/>
            <a:ext cx="82296" cy="8229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69848" y="4553712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Formazione completa: prenota il prossimo posto disponibile e avvisa L&amp;D se obbligatorio.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868680" y="5193792"/>
            <a:ext cx="82296" cy="8229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69848" y="5120640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Modifiche della data di inizio: ricalcola le date di scadenza e avvisa tutti i proprietari.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ns2="http://schemas.microsoft.com/office/mac/drawingml/2011/main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CRITERI DI ACCETTAZIONE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Pronto per il primo giorno significa misurabile, verificabile e visibile.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Un'esecuzione è completa quando vengono presi in considerazione lo stato, la proprietà, le scritture di sistema, l'escalation e le comunicazioni dei dipendenti.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685800" y="2944368"/>
            <a:ext cx="5212080" cy="1572768"/>
          </a:xfrm>
          <a:prstGeom prst="roundRect">
            <a:avLst>
              <a:gd name="adj" fmla="val 407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3145536"/>
            <a:ext cx="73152" cy="117043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69848" y="3172968"/>
            <a:ext cx="4617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Sembra fatto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69848" y="3566160"/>
            <a:ext cx="4617720" cy="7863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Ogni esecuzione ha un ID caso univoco e uno stato visibile. Ogni scrittura downstream viene registrata con timestamp, proprietario, risultato e cronologia dei tentativi. Gli elementi bloccati entro due giorni lavorativi dalla data di inizio vengono inoltrati alle operazioni delle risorse umane e al responsabile delle assunzioni.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6263640" y="2944368"/>
            <a:ext cx="5212080" cy="1572768"/>
          </a:xfrm>
          <a:prstGeom prst="roundRect">
            <a:avLst>
              <a:gd name="adj" fmla="val 407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446520" y="3145536"/>
            <a:ext cx="73152" cy="117043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647688" y="3172968"/>
            <a:ext cx="4617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Esperienza umana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647688" y="3566160"/>
            <a:ext cx="4617720" cy="7863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 dipendente riceve un messaggio di benvenuto coerente invece di e-mail di sistema disconnesse. Il manager riceve un breve riepilogo della preparazione prima del primo giorno del dipendente.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85800" y="4800600"/>
            <a:ext cx="10789920" cy="868680"/>
          </a:xfrm>
          <a:prstGeom prst="roundRect">
            <a:avLst>
              <a:gd name="adj" fmla="val 7368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68680" y="5001768"/>
            <a:ext cx="73152" cy="46634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69848" y="5029200"/>
            <a:ext cx="10195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Campi di configurazione vuoti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69848" y="5422392"/>
            <a:ext cx="10195560" cy="822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Nome trigger ATS/HRIS · coda dei casi del flusso di lavoro · profili delle apparecchiature · pacchetti di formazione · elenco di distribuzione dell'escalation · soglia di rischio della data di inizio · collegamento al dashboard di reporting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ActiveMotion.ai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Onboarding - Offer Accepted Workflow Template</dc:title>
  <dc:subject>Onboarding offer accepted workflow template</dc:subject>
  <dc:creator>ActiveMotion.ai</dc:creator>
  <cp:lastModifiedBy>ActiveMotion.ai</cp:lastModifiedBy>
  <cp:revision>1</cp:revision>
  <dcterms:created xsi:type="dcterms:W3CDTF">2026-05-07T18:49:36Z</dcterms:created>
  <dcterms:modified xsi:type="dcterms:W3CDTF">2026-05-07T18:49:36Z</dcterms:modified>
</cp:coreProperties>
</file>