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ns2="http://schemas.microsoft.com/office/mac/drawingml/2011/main"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CAZ DE UTILIZARE ACTIVE MOTION HR</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Onboarding - Oferta acceptată</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Un flux de lucru bazat pe declanșare pentru crearea identității, îndeplinirea hardware-ului, rezervarea locurilor de formare, coordonarea proprietarilor și pregătirea pentru prima zi.</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DEclanșator</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Oferta acceptata</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ÎNCEPE ȚINTĂ</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În 15 minute</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ȚINTĂ DE FINALIZARE</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Gata până la T-2 zile lucrătoare</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O ofertă acceptată devine un caz coordonat de îmbarcare.</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ns2="http://schemas.microsoft.com/office/mac/drawingml/2011/main"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DEFINIȚIA TRIGGER</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Fluxul de lucru începe de la un eveniment de încredere.</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Evenimentul cu oferta acceptată devine punctul de control pentru identitate, echipament, instruire, comunicații și audit.</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Eveniment primar</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Oferta candidatului este marcată Acceptată și data de începere este confirmată în ATS sau HRIS.</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Câmpuri obligatorii</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Nume legal, nume preferat, e-mail personal, rol, departament, manager, locație, data de începere, tip de angajare, profil de echipament și profil de formare.</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Protecție în duplicat</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Dacă există deja un caz de înscriere pentru ID-ul candidatului sau ID-ul angajatului, actualizați cazul existent în loc să începeți un al doilea flux de lucru.</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Fișa de audit</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Stocați marcajul de timp al declanșatorului, ID-ul evenimentului sursă-sistem, actorul, versiunea încărcăturii utile și ID-ul rulării fluxului de lucru.</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ns2="http://schemas.microsoft.com/office/mac/drawingml/2011/main"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CALEA FLUXULUI DE LUCRU</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Oferta acceptată pentru pregătirea pentru prima zi în șapte mutări.</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Agentul face munca de coordonare în timp ce oamenii gestionează excepțiile și apelurile de judecată.</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Validați evenimentul</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Profilul lucrătorului de scenă</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Creați înregistrări de identitate</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Solicitați hardware</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Antrenament de rezervă</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Anunțați proprietarii</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Urmăriți și escaladați</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Articolele blocate cresc înainte de pragul de risc al datei de începere, astfel încât problemele de pregătire apar în timp ce pot fi încă rezolvate.</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ns3="http://schemas.microsoft.com/office/mac/drawingml/2011/main" xmlns:p="http://schemas.openxmlformats.org/presentationml/2006/main" xmlns:p14="http://schemas.microsoft.com/office/powerpoint/2010/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LISTA DE VERIFICARE A CURSULUI DE LUCRU</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Fiecare proprietar primește un termen și un domeniu clar.</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Lista de verificare face vizibile transferurile: cine deține lucrarea, ce trebuie să se întâmple și când trebuie.</a:t>
            </a:r>
            <a:endParaRPr lang="en-US" sz="1250" dirty="0"/>
          </a:p>
        </p:txBody>
      </p:sp>
      <p:graphicFrame>
        <p:nvGraphicFramePr>
          <p:cNvPr id="5" name="Table 0"/>
          <p:cNvGraphicFramePr>
            <a:graphicFrameLocks noGrp="1"/>
          </p:cNvGraphicFramePr>
          <p:nvPr>
            <p:extLst>
              <p:ext uri="{D42A27DB-BD31-4B8C-83A1-F6EECF244321}">
                <p14:modId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Flux de lucru</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Acțiuni necesare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Proprietar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Datorită</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Identitatea</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ID de angajat, director, e-mail, SSO, grupuri de acces de bază</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IT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Hardware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Biletul, profilul echipamentului, inventarul, punerea în scenă, urmărirea expedierii</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Împlinire IT</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Antrenamentul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Orientare, conformitate, securitate, sesiuni specifice rolului</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Manager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Planul pentru prima săptămână, prietene, bun venit în prima zi</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Manager de angajare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Locul de muncă</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Birou, insignă, acces, parcare/tranzit, suport local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Facilități</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HR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Detalii personale, pachet de salarii, calea beneficiilor, politici, e-mail de bun venit</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HR Ops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3: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ns2="http://schemas.microsoft.com/office/mac/drawingml/2011/main"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SISTEME ȘI INTEGRĂRI</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Agentul scrie în sistemele care rulează deja onboarding.</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Fiecare integrare are o acțiune de scriere definită și o cale de rezervă umană.</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Acțiune de scriere: creați sau actualizați cazul de înscriere</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De rezervă: revizuire manuală a operațiunilor de resurse umane</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Director</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Acțiune de scriere: creați utilizatori și grupuri în etape</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Rezervă: bilet IAM cu câmpuri</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Acțiune de scriere: Creați bilet de îndeplinire</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Rezervă: bilet prioritar manual</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Acțiune de scriere: înscrieți sau rezervați sesiuni</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De rezervă: cerere de coadă L&amp;D</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Calendar / E-mail</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Acțiune de scriere: trimiteți invitații și actualizări</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Rezervă: e-mail manual al coordonatorului</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ns2="http://schemas.microsoft.com/office/mac/drawingml/2011/main"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MANIPULARE EXCEPȚIE</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Automatizarea se ocupă de rutină; escaladarea se ocupă de riscant.</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Excepții sunt căile așteptate cu proprietarii, nu eșecurile surpriză.</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Date lipsă: întrerupeți scrierile în aval, notificați HR Ops, solicitați finalizarea.</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Conflict de identitate: ruta către IAM pentru o examinare dublură înainte de crearea contului.</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Hardware indisponibil: semnalați riscul de data de începere și oferiți echipamente de înlocuire aprobate.</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Antrenament complet: rezervați următorul loc disponibil și alertați L&amp;D dacă este obligatoriu.</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Modificări ale datei de începere: recalculați datele scadente și notificați toți proprietarii.</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ns2="http://schemas.microsoft.com/office/mac/drawingml/2011/main"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CRITERII DE ACCEPTARE</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Pregătit pentru prima zi înseamnă măsurabil, auditabil și vizibil.</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O execuție este completă când sunt luate în considerare starea, proprietatea, scrierile de sistem, escaladarea și comunicările angajaților.</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Gata arata ca</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Fiecare rulare are un ID de caz unic și o stare vizibilă. Fiecare scriere în aval este înregistrată cu marcaj de timp, proprietar, rezultat și istoric de reîncercări. Articolele blocate în termen de două zile lucrătoare de la data începerii trec la HR Ops și la managerul de angajare.</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Experiența umană</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Angajatul primește un mesaj coerent de bun venit în loc de e-mailuri de sistem deconectate. Managerul primește un rezumat concis de pregătire înainte de prima zi a angajatului.</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Câmpuri de configurare goale</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ATS/HRIS nume declanșator · coadă de cazuri pentru fluxul de lucru · profile de echipamente · pachete de instruire · listă de distribuție de escaladare · prag de risc pentru data de începere · link la tabloul de bord de raportare</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