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تقوم إدارة المحفظة بتحويل نشاط التسليم إلى وضوح تخصيص رأس المال.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بربط الطلب والتسليم النشط والمخاطر والقدرة والفوائد وأدلة الاستثمار حتى يتمكن القادة من إعادة توازن المحفظة بثقة.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القيمة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المحفظة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خطر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المحفظة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القدرة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المحفظة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التمويل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المحفظة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القيادة المحفظة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التوافق الاستراتيجي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التعرض للمخاطر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متوسط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تحميل القدرات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عالية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فوائد الثقة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إعادة التوازن مع الأدلة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إدارة المحافظ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يتم تقييم كل مبادرة من خلال نموذج مشترك للقيمة والمخاطر والقدرات.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القيمة الاستراتيجية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محاذاة الهدف، حجم المنفعة، العميل أو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التأثير التشغيلي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مخاطر التسليم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ضغط التبعية، التعقيد، تعرض الموردين،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الضوابط التي لم يتم حلها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تناسب القدرات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المهارات، وحمل الفريق، والتوقيت، وتشبع التغيير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الشكل المالي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الميزانية والتنبؤات وأدلة الادخار والتمويل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القرارات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نموذج الأدلة نفسه يجعل المفاضلات قابلة للمقارنة عبر البرامج والوظائف والمناطق.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إدارة المحافظ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يعرف القادة الاستثمارات التي يجب تسريعها أو مراقبتها أو إيقافها مؤقتًا أو إعادة تصميمها.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قيمة أعلى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مخاطر أعلى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تسريع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شاهد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إعادة التصميم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الحصاد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عقد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القيمة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خطر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قواعد العمل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موقف المحفظة يحدد عمل الحكم، وليس تلبية السياسة.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إدارة المحافظ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C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تنجح حوكمة المحفظة عندما تصل القرارات الصحيحة إلى الإيقاع الصحيح.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أسبوعيا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موقف الاستثناء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المخاطر والتبعية وتغييرات القدرات التي تحتاج إلى تدخل سريع.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شهريا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مراجعة المحفظة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القيمة والتمويل والأولوية والثقة في المنفعة عبر النشاط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العمل.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ربع سنوية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توجيه الاستثمار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إعادة التوازن، وقرارات التوقف/البدء، والملاءمة الاستراتيجية، والقدرة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التخطيط.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تقوم الأتمتة بإعداد جدول الأعمال وحزمة الأدلة والإجراءات الموصى بها قبل كل منتدى.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إدارة المحافظ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P A C K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تربط حزمة المحفظة القرارات بالأدلة والمالكين والقيمة المتوقعة.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قرارات المحفظة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حركة الأولوية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ما تحرك لأعلى أو لأسفل أو بدأ أو توقف أو يحتاج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إعادة التحقق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ضغط القدرات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الفرق والمهارات والتمويل والتغيير تحمل ذلك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تقييد التسليم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ثقة القيمة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دليل المنفعة، حركة KPI، إشارة الاعتماد،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ومخاطر القيمة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يسأل القرار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الموافقة أو الإيقاف المؤقت أو إعادة التوجيه أو التمويل أو التصعيد أو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إزالة الحاصرات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عرض التوجيه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استثمر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وقفة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إعادة التوجيه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شاهد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إدارة المحافظ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يمكنك التوسع من رؤية المحفظة إلى التوجيه المستمر دون إعادة بناء 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الاتصال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بيانات المحفظة،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جرد المبادرة، و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ملكية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تطبيع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القيمة المشتركة والمخاطر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القدرة ومنطق التمويل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يحكم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مسارات القرار، الإيقاع،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الحدود والأدلة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تحسين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إعادة التوازن، السيناريو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وجهات النظر والفوائد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الثقة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التوافق الاستراتيجي، والمقايضات الشفافة، وتوجيه المحفظة بشكل أسرع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إدارة المحافظ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