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Správa portfolia proměňuje činnost dodávek v přehlednost alokace kapitálu.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propojují poptávku, aktivní dodávky, rizika, kapacitu, přínosy a důkazy o investicích, takže lídři mohou s jistotou znovu vyvážit portfolio.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Hodnota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Portfoliový objektiv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Riziko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Portfoliový objektiv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Kapacita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Portfoliový objektiv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Financování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Portfoliový objektiv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Portfolio kokpit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Strategický střih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Vystavení riziku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Střední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Kapacita zatížení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Vysoká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Výhody důvěry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Rebalance s důkazy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Každá iniciativa je posuzována prostřednictvím společného modelu hodnot, rizik a kapacit.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Strategická hodnota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Vyrovnání cílů, velikost benefitu, zákazník popř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provozní dopad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Riziko doručení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Tlak závislosti, složitost, expozice dodavatele,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nedořešené kontroly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Kapacita vyhovuje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Dovednosti, zatížení týmu, načasování a saturace změn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Finanční forma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Rozpočet, předpověď, evidence úspor a financování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Stejný důkazní model umožňuje srovnatelné kompromisy napříč programy, funkcemi a regiony.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Lídři vidí, které investice urychlit, sledovat, pozastavit nebo předělat.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Vyšší hodnota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Vyšší riziko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Zrychlit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Sledujte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Redesign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Sklizeň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Počkejte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Hodnota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Pravidla akce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Pozice v portfoliu určuje akci správy, nikoli setkání s politikou.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V É R N A N C E K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Správa portfolia funguje, když správná rozhodnutí přicházejí se správnou kadenci.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Týdenní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Výjimka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Riziko, závislost a změny kapacity vyžadující rychlý zásah.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Měsíční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Recenze portfolia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Hodnota, financování, priorita a důvěra ve prospěch všech aktivních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práce.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Čtvrtletně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Investiční řízení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Obnovení rovnováhy, rozhodnutí o zastavení/spuštění, strategické přizpůsobení a kapacitě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plánování.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připravuje agendu, balíček důkazů a doporučené akce před každým fórem.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Balíček portfolia spojuje rozhodnutí s důkazy, vlastníky a očekávanou hodnotou.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 rozhodovací balíček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Přednostní pohyb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 se pohnulo nahoru, dolů, začalo, zastavilo nebo potřebuje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opětovné ověření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Kapacitní tlak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 zatěžují týmy, dovednosti, financování a změna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omezit doručení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Hodnotit důvěru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 přínosů, pohyb KPI, signál adopce,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hodnotit riziko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Rozhodnutí se ptá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Schválit, pozastavit, přesměrovat, financovat, eskalovat, popř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odstranit blokátory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Pohled na řízení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Investujte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Pauza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Přesměrování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Sledujte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Škálujte od viditelnosti portfolia po nepřetržité řízení bez přestavby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Připojte se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datový model portfolia,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iniciativní inventář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vlastnictví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Normalizovat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Sdílená hodnota, riziko,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kapacita a logika financování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vládnout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Rozhodovací cesty, kadence,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prahy a důkazy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balení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Rebalancování, scénář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názory a výhody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sebevědomí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strategické sladění, transparentní kompromisy a rychlejší řízení portfolia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správy portfolia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