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Portfoliomanagement verwandelt Lieferaktivitäten in Klarheit bei der Kapitalallokation.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verbinden Nachfrage, aktive Bereitstellung, Risiko, Kapazität, Vorteile und Investitionsnachweise, sodass Führungskräfte das Portfolio mit Zuversicht neu ausbalancieren können.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Wert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Portfolio-Objektiv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Risiko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Portfolio-Objektiv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Kapazität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Portfolio-Objektiv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Finanzierung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Portfolio-Objektiv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Portfolio-Cockpit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Strategische Passform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Risikoexposition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Mittel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Kapazitätsbelastung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Hoch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Fördert das Vertrauen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Stellen Sie das Gleichgewicht mit Beweisen wieder her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Automatisierung des Portfoliomanagements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Jede Initiative wird anhand eines gemeinsamen Wert-, Risiko- und Kapazitätsmodells bewertet.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Strategischer Wert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Zielausrichtung, Nutzengröße, Kunde oder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betriebliche Auswirkungen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Versandrisiko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Abhängigkeitsdruck, Komplexität, Lieferantenexposition,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ungelöste Kontrollen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Kapazität passt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Fähigkeiten, Teamauslastung, Timing und Änderungssättigung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Finanzielle Verfassung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Prognose, Einsparnachweise und Finanzierung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Entscheidungen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gleiche Evidenzmodell macht Kompromisse über Programme, Funktionen und Regionen hinweg vergleichbar.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Automatisierung des Portfoliomanagements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WÄRMEKARTE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Führungskräfte sehen, welche Investitionen beschleunigt, beobachtet, pausiert oder neu gestaltet werden müssen.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Höherer Wert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Höheres Risiko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Beschleunigen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Beobachten Sie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Neugestaltung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Ernte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Halt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Wert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Risiko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Aktionsregeln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Die Portfolioposition bestimmt die Governance-Aktion, nicht die Erfüllung der Politik.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Automatisierung des Portfoliomanagements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Portfolio-Governance funktioniert, wenn die richtigen Entscheidungen im richtigen Rhythmus getroffen werden.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Wöchentlich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Ausnahme Stand-up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Risiko-, Abhängigkeits- und Kapazitätsänderungen erfordern ein schnelles Eingreifen.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Monatlich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Portfolioüberprüfung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Wert, Finanzierung, Priorität und Nutzenvertrauen bei allen Aktiven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Arbeit.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Vierteljährlich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Investitionssteuerung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Neuausrichtung, Stopp/Start-Entscheidungen, strategische Passform und Kapazität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Planung.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Automatisierung bereitet vor jedem Forum die Tagesordnung, das Beweispaket und die empfohlenen Maßnahmen vor.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Automatisierung des Portfoliomanagements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Portfoliopaket verbindet Entscheidungen mit Beweisen, Eigentümern und erwartetem Wert.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Portfolio-Entscheidungspaket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Vorrangige Bewegung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Was sich nach oben oder unten bewegt, gestartet, gestoppt oder benötigt wird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erneute Validierung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Kapazitätsdruck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Teams, Fähigkeiten, Finanzierung und Veränderungen belasten das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Lieferung einschränken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Wertevertrauen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Nutzennachweis, KPI-Bewegung, Adoptionssignal,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Wertrisiko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Entscheidung fragt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Genehmigen, pausieren, umleiten, finanzieren, eskalieren oder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Blocker entfernen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Lenkansicht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Investieren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Pause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Weiterleiten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Beobachten Sie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Automatisierung des Portfoliomanagements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der Portfoliotransparenz zur kontinuierlichen Steuerung, ohne den PMO umbauen zu müssen.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Portfoliodatenmodell,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Initiativinventur und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Eigentum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Normalisieren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Gemeinsamer Wert, Risiko,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Kapazität und Finanzierungslogik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Regieren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Entscheidungswege, Trittfrequenz,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Schwellenwerte und Beweise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Packungen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Neuausrichtung, Szenario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Ansichten und Vorteile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Vertrauen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strategische Ausrichtung, transparente Kompromisse und schnellere Portfoliosteuerung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Automatisierung des Portfoliomanagements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