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M A N A G E M E N T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διαχείριση χαρτοφυλακίου μετατρέπει τη δραστηριότητα παράδοσης σε σαφήνεια κατανομής κεφαλαίων.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πράκτορες συνδέουν τη ζήτηση, την ενεργή παράδοση, τον κίνδυνο, τη χωρητικότητα, τα οφέλη και τα επενδυτικά στοιχεία, έτσι ώστε οι ηγέτες να μπορούν να εξισορροπήσουν ξανά το χαρτοφυλάκιο με σιγουριά.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Αξία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χαρτοφυλακίου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Κίνδυνος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χαρτοφυλακίου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χωρητικότητα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χαρτοφυλακίου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Χρηματοδότηση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Φακός χαρτοφυλακίου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Πλοήγηση χαρτοφυλακίου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Στρατηγική εφαρμογή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Έκθεση σε κίνδυνο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Μεσαίο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Φορτίο χωρητικότητας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Ψηλά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Οφέλη αυτοπεποίθηση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Επανισορροπήστε με στοιχεία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διαχείρισης χαρτοφυλακίου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Κάθε πρωτοβουλία αξιολογείται μέσω ενός κοινού μοντέλου αξίας, κινδύνου και ικανότητας.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Στρατηγική αξία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Ευθυγράμμιση στόχων, μέγεθος οφέλους, πελάτης ή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επιχειρησιακό αντίκτυπο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Κίνδυνος παράδοσης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Πίεση εξάρτησης, πολυπλοκότητα, έκθεση προμηθευτή,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ανεπίλυτοι έλεγχοι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Τακτοποίηση χωρητικότητας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Δεξιότητες, φόρτος ομάδας, συγχρονισμός και κορεσμός αλλαγών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Οικονομική μορφή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Προϋπολογισμός, προβλέψεις, στοιχεία αποταμίευσης και χρηματοδότηση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αποφάσεις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ίδιο μοντέλο αποδεικτικών στοιχείων καθιστά τις ανταλλαγές συγκρίσιμες μεταξύ προγραμμάτων, λειτουργιών και περιοχών.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διαχείρισης χαρτοφυλακίου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H E A T M A P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Οι ηγέτες βλέπουν ποιες επενδύσεις να επιταχύνουν, να παρακολουθήσουν, να σταματήσουν ή να επανασχεδιάσουν.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Υψηλότερη αξία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Υψηλότερος κίνδυνος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Επιτάχυνση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Παρακολουθήστε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Επανασχεδιασμός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Συγκομιδή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Κρατήστε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Αξία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Κίνδυνος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Κανόνες δράσης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Η θέση χαρτοφυλακίου καθορίζει τη δράση διακυβέρνησης, όχι την αντιμετώπιση των πολιτικών.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διαχείρισης χαρτοφυλακίου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C A D E N C E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διακυβέρνηση χαρτοφυλακίου λειτουργεί όταν οι σωστές αποφάσεις φτάνουν στον σωστό ρυθμό.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Εβδομαδιαία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Εξαίρεση stand-up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Αλλαγές κινδύνου, εξάρτησης και ικανότητας που απαιτούν γρήγορη παρέμβαση.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Μηνιαία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Ανασκόπηση χαρτοφυλακίου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Εμπιστοσύνη αξίας, χρηματοδότησης, προτεραιότητας και οφέλους σε όλους τους ενεργούς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εργασία.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Τριμηνιαία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Διεύθυνση επένδυσης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Επανεξισορρόπηση, αποφάσεις διακοπής/εκκίνησης, στρατηγική προσαρμογή και ικανότητα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προγραμματισμός.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αυτοματοποίηση προετοιμάζει την ατζέντα, το πακέτο αποδεικτικών στοιχείων και τις προτεινόμενες ενέργειες πριν από κάθε φόρουμ.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διαχείρισης χαρτοφυλακίου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E C U T I V E P A C K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πακέτο χαρτοφυλακίου συνδέει τις αποφάσεις με στοιχεία, ιδιοκτήτες και αναμενόμενη αξία.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Πακέτο αποφάσεων χαρτοφυλακίου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Κίνηση προτεραιότητας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Τι κινήθηκε πάνω, κάτω, ξεκίνησε, σταμάτησε ή χρειάζεται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εκ νέου επικύρωση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Πίεση χωρητικότητας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ομάδες, οι δεξιότητες, η χρηματοδότηση και η αλλαγή το φορτώνουν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περιορισμός της παράδοσης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Αξιολογήστε την εμπιστοσύνη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Αποδεικτικά οφέλη, κίνηση KPI, σήμα υιοθεσίας,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και τον κίνδυνο αξίας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Η απόφαση ζητά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Έγκριση, παύση, ανακατεύθυνση, χρηματοδότηση, κλιμάκωση ή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αφαιρέστε τους αποκλειστές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Όψη τιμονιού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Επενδύστε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Παύση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Ανακατεύθυνση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Παρακολουθήστε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διαχείρισης χαρτοφυλακίου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P A T H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Κλίμακα από την ορατότητα του χαρτοφυλακίου έως τη συνεχή διεύθυνση χωρίς να ξαναχτίσετε το PMO.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Συνδεθείτε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Μοντέλο δεδομένων χαρτοφυλακίου,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απογραφή πρωτοβουλίας και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ιδιοκτησία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Κανονικοποίηση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Κοινή αξία, κίνδυνος,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ικανότητα και λογική χρηματοδότησης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Κυβερνήτης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Διαδρομές απόφασης, ρυθμός,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κατώφλια και αποδεικτικά στοιχεία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πακέτα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Βελτιστοποίηση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Rebalancing, σενάριο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απόψεις και οφέλη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αυτοπεποίθηση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Αποτέλεσμα: στρατηγική ευθυγράμμιση, διαφανείς αντισταθμίσεις και ταχύτερη διαχείριση χαρτοφυλακίου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Αυτοματοποίηση διαχείρισης χαρτοφυλακίου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