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 A T I O N DE GESTION DE PORTEFEUILLES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gestion de portefeuille transforme l'activité de livraison en clarté dans l'allocation du capital.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relient la demande, la prestation active, le risque, la capacité, les avantages et les preuves d'investissement afin que les dirigeants puissent rééquilibrer le portefeuille en toute confiance.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Valeur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du portefeuille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Risque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du portefeuille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Capacité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du portefeuille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Financement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du portefeuille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portefeuille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Ajustement stratégique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Exposition au risque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Moyen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Charge de capacité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Élevé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Bénéficie de la confiance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Rééquilibrer avec des preuves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Chaque initiative est évaluée à travers un modèle commun de valeur, de risque et de capacité.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Valeur stratégique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Alignement des objectifs, taille des bénéfices, client ou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opérationnel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Risque de livraison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Pression de dépendance, complexité, exposition des fournisseurs,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contrôles non résolus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Capacité adaptée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Compétences, charge d'équipe, timing et saturation des changements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Situation financière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prévisions, preuves d'économies et financement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décisions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même modèle de données probantes rend les compromis comparables entre les programmes, les fonctions et les régions.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CARTE THERMIQUE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dirigeants voient quels investissements accélérer, surveiller, suspendre ou repenser.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Valeur plus élevée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Risque plus élevé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Accélérer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Regarder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Refonte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Récolte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Tenir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Règles d'action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La position du portefeuille détermine l’action de gouvernance, et non la politique.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 A D E N C E DE GOUVERNANCE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gouvernance de portefeuille fonctionne lorsque les bonnes décisions arrivent à la bonne cadence.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Hebdomadaire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Stand-up d'exception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Changements de risque, de dépendance et de capacité nécessitant une intervention rapide.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Mensuel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Revue du portefeuille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Valeur, financement, priorité et confiance dans les avantages dans les domaines actifs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travail.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Trimestriel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Pilotage des investissements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Rééquilibrage, décisions d'arrêt/démarrage, adéquation stratégique et capacité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planification.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prépare l'ordre du jour, le dossier de preuves et les actions recommandées avant chaque forum.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A C K E X É C U T I V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portefeuille relie les décisions aux preuves, aux propriétaires et à la valeur attendue.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de décisions de portefeuille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Mouvement prioritaire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Ce qui est monté, descendu, démarré, arrêté ou a besoin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revalidation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Pression de capacité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équipes, les compétences, le financement et la charge de changement qui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limiter la livraison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Valeur de confiance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 des avantages, mouvement KPI, signal d'adoption,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risque de valeur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La décision demande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Approuver, suspendre, rediriger, financer, faire remonter ou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supprimer les bloqueurs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Vue de pilotage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Investir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Pause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Redirection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Regarder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de la visibilité du portefeuille à un pilotage continu sans reconstruire le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Se connecter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données de portefeuille,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inventaire des initiatives, et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propriété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 partagée, risque,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capacité et logique de financement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Gouverner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Chemins de décision, cadence,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seuils et preuves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paquets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Rééquilibrage, scénario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vues et avantages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confiance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alignement stratégique, compromis transparents et pilotage plus rapide du portefeuille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 la gestion de portefeuille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