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מידע נוסף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ניהול תיקים הופך את פעילות המסירה לבהירות הקצאת הון.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סוכנים מחברים בין ביקוש, מסירה פעילה, סיכונים, קיבולת, הטבות וראיות להשקעה כדי שמנהיגים יוכלו לאזן מחדש את התיק בביטחון.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ערך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פורטפוליו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סיכון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פורטפוליו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קיבולת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פורטפוליו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מימון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עדשת פורטפוליו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תא הטייס של תיק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התאמה אסטרטגית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חשיפה לסיכון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בינוני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עומס קיבולת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גבוה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מועיל לביטחון עצמי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איזון מחדש עם ראיות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כל יוזמה מוערכת באמצעות מודל ערך, סיכון ויכולת משותף.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ערך אסטרטגי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יישור יעדים, גודל הטבה, לקוח או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השפעה תפעולית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סיכון מסירה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לחץ תלות, מורכבות, חשיפת ספקים,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בקרות לא פתורות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התאמת קיבולת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מיומנויות, עומס צוות, תזמון ורוויה בשינוי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צורה פיננסית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תקציב, תחזית, ראיות לחיסכון ומימון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החלטות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אותו מודל ראיות הופך פשרות להשוואה בין תוכניות, פונקציות ואזורים.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מנהיגים רואים אילו השקעות להאיץ, לצפות, להשהות או לעצב מחדש.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ערך גבוה יותר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סיכון גבוה יותר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להאיץ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צפו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עיצוב מחדש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קציר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החזק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סיכון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כללי פעולה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עמדת הפורטפוליו קובעת את פעולת הממשל, לא הפגישה עם הפוליטיקה.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ניהול תיקים עובד כאשר ההחלטות הנכונות מגיעות לקצב הנכון.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שבועי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סטנד אפ יוצא דופן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שינויים בסיכון, תלות ויכולת המצריכים התערבות מהירה.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חודשי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סקירת תיק עבודות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ערך, מימון, עדיפות ותועלת אמון בקרב פעילים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עבודה.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מדי רבעון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היגוי השקעות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איזון מחדש, החלטות עצירה/התחלה, התאמה אסטרטגית ויכולת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תכנון.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אוטומציה מכינה את סדר היום, חבילת ההוכחות והפעולות המומלצות לפני כל פורום.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חבילת הפורטפוליו מחברת החלטות לראיות, בעלים וערך צפוי.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חבילת החלטות תיק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תנועה עדיפות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מה זז למעלה, למטה, התחיל, נעצר או צריך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אימות מחדש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לחץ קיבולת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צוותים, מיומנויות, מימון ושינוי עומסים את זה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להגביל משלוח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ערך ביטחון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ראיות תועלת, תנועת KPI, אות אימוץ,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וערך סיכון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החלטה שואלת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אשר, השהה, הפניה מחדש, מימון, הסלמה או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להסיר חוסמים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נוף הגה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השקיעו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השהה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הפניה מחדש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צפו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קנה מידה מנראות תיקים להיגוי מתמשך מבלי לבנות מחדש את ה-PMO.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התחבר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מודל נתוני פורטפוליו,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מלאי יוזמה, ו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בעלות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נרמל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ערך משותף, סיכון,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יכולת, והיגיון מימון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למשול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נתיבי החלטה, קצב,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ספים וראיות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חבילות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בצע אופטימיזציה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איזון מחדש, תרחיש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צפיות והטבות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ביטחון עצמי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תוצאה: יישור אסטרטגי, פשרות שקופות והיגוי מהיר יותר של תיקים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אוטומציה של ניהול תיקים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